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1" r:id="rId5"/>
    <p:sldId id="257" r:id="rId6"/>
    <p:sldId id="258" r:id="rId7"/>
    <p:sldId id="260" r:id="rId8"/>
    <p:sldId id="264" r:id="rId9"/>
    <p:sldId id="270" r:id="rId10"/>
    <p:sldId id="269" r:id="rId11"/>
    <p:sldId id="259" r:id="rId12"/>
    <p:sldId id="271" r:id="rId13"/>
    <p:sldId id="263" r:id="rId14"/>
    <p:sldId id="274" r:id="rId15"/>
    <p:sldId id="275" r:id="rId16"/>
    <p:sldId id="276" r:id="rId17"/>
    <p:sldId id="277" r:id="rId18"/>
    <p:sldId id="265" r:id="rId19"/>
    <p:sldId id="278" r:id="rId20"/>
    <p:sldId id="268"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25603"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25604"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4756DA29-B68E-4710-ABB7-A3A0C7E17669}"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41987"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zh-CN" altLang="en-US"/>
          </a:p>
        </p:txBody>
      </p:sp>
      <p:sp>
        <p:nvSpPr>
          <p:cNvPr id="41988"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445B2A3A-A2ED-4999-92EF-DEB6B9D7885A}"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chemeClr val="bg1"/>
        </a:solidFill>
        <a:effectLst/>
      </p:bgPr>
    </p:bg>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xfrm>
            <a:off x="685800" y="1143000"/>
            <a:ext cx="5486400" cy="3086100"/>
          </a:xfrm>
          <a:noFill/>
          <a:ln w="12700">
            <a:solidFill>
              <a:srgbClr val="000000"/>
            </a:solidFill>
            <a:miter lim="800000"/>
          </a:ln>
        </p:spPr>
      </p:sp>
      <p:sp>
        <p:nvSpPr>
          <p:cNvPr id="14339" name="备注占位符 2"/>
          <p:cNvSpPr>
            <a:spLocks noGrp="1" noChangeArrowheads="1"/>
          </p:cNvSpPr>
          <p:nvPr>
            <p:ph type="body" idx="1"/>
          </p:nvPr>
        </p:nvSpPr>
        <p:spPr>
          <a:noFill/>
          <a:extLst>
            <a:ext uri="{91240B29-F687-4F45-9708-019B960494DF}">
              <a14:hiddenLine xmlns:a14="http://schemas.microsoft.com/office/drawing/2010/main" w="12700">
                <a:solidFill>
                  <a:srgbClr val="000000"/>
                </a:solidFill>
                <a:miter lim="800000"/>
                <a:headEnd/>
                <a:tailEnd/>
              </a14:hiddenLine>
            </a:ext>
          </a:extLst>
        </p:spPr>
        <p:txBody>
          <a:bodyPr anchor="t"/>
          <a:lstStyle/>
          <a:p>
            <a:pPr eaLnBrk="1" hangingPunct="1">
              <a:spcBef>
                <a:spcPct val="0"/>
              </a:spcBef>
            </a:pPr>
            <a:endParaRPr lang="en-US"/>
          </a:p>
        </p:txBody>
      </p:sp>
      <p:sp>
        <p:nvSpPr>
          <p:cNvPr id="14340" name="灯片编号占位符 3"/>
          <p:cNvSpPr txBox="1">
            <a:spLocks noGrp="1" noChangeArrowheads="1"/>
          </p:cNvSpPr>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fld id="{C4E903B9-D0DF-4A47-8811-19083496E482}" type="slidenum">
              <a:rPr lang="zh-CN" altLang="en-US" sz="1200">
                <a:latin typeface="Calibri" panose="020F0502020204030204" pitchFamily="34" charset="0"/>
                <a:ea typeface="宋体" panose="02010600030101010101" pitchFamily="2" charset="-122"/>
              </a:rPr>
            </a:fld>
            <a:endParaRPr lang="en-US" sz="1200">
              <a:latin typeface="Calibri" panose="020F0502020204030204" pitchFamily="34" charset="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C80A83-245C-4302-B20C-47FDD3DEF41A}" type="slidenum">
              <a:rPr lang="zh-CN" alt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38F04A-84B0-4E5D-A1A7-EE43D6EF2A6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77" t="10125" r="474" b="-5792"/>
          <a:stretch>
            <a:fillRect/>
          </a:stretch>
        </p:blipFill>
        <p:spPr>
          <a:xfrm>
            <a:off x="-892" y="-26126"/>
            <a:ext cx="12192892" cy="6675120"/>
          </a:xfrm>
          <a:prstGeom prst="rect">
            <a:avLst/>
          </a:prstGeom>
        </p:spPr>
      </p:pic>
      <p:sp>
        <p:nvSpPr>
          <p:cNvPr id="2" name="Title 1"/>
          <p:cNvSpPr>
            <a:spLocks noGrp="1"/>
          </p:cNvSpPr>
          <p:nvPr>
            <p:ph type="ctrTitle"/>
          </p:nvPr>
        </p:nvSpPr>
        <p:spPr>
          <a:xfrm>
            <a:off x="4479675" y="3311434"/>
            <a:ext cx="6874125" cy="1662010"/>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4479676" y="5355451"/>
            <a:ext cx="5081239" cy="455767"/>
          </a:xfrm>
          <a:prstGeom prst="trapezoid">
            <a:avLst>
              <a:gd name="adj" fmla="val 147105"/>
            </a:avLst>
          </a:prstGeom>
          <a:solidFill>
            <a:schemeClr val="tx2"/>
          </a:solidFill>
          <a:effectLst>
            <a:outerShdw blurRad="76200" dist="12700" dir="2700000" algn="ctr" rotWithShape="0">
              <a:schemeClr val="tx1">
                <a:alpha val="20000"/>
              </a:schemeClr>
            </a:outerShdw>
          </a:effectLst>
        </p:spPr>
        <p:txBody>
          <a:bodyPr anchor="ctr" anchorCtr="0">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normAutofit/>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normAutofit/>
          </a:bodyPr>
          <a:lstStyle/>
          <a:p>
            <a:endParaRPr lang="zh-CN" altLang="en-US"/>
          </a:p>
        </p:txBody>
      </p:sp>
      <p:sp>
        <p:nvSpPr>
          <p:cNvPr id="6" name="Slide Number Placeholder 5"/>
          <p:cNvSpPr>
            <a:spLocks noGrp="1"/>
          </p:cNvSpPr>
          <p:nvPr>
            <p:ph type="sldNum" sz="quarter" idx="12"/>
          </p:nvPr>
        </p:nvSpPr>
        <p:spPr/>
        <p:txBody>
          <a:bodyPr>
            <a:normAutofit/>
          </a:bodyPr>
          <a:lstStyle/>
          <a:p>
            <a:fld id="{EF5141B9-4633-46A8-8E3C-F4D827E26EE3}" type="slidenum">
              <a:rPr lang="zh-CN" altLang="en-US" smtClean="0"/>
            </a:fld>
            <a:endParaRPr lang="zh-CN" altLang="en-US"/>
          </a:p>
        </p:txBody>
      </p:sp>
      <p:sp>
        <p:nvSpPr>
          <p:cNvPr id="9" name="等腰三角形 8"/>
          <p:cNvSpPr/>
          <p:nvPr/>
        </p:nvSpPr>
        <p:spPr>
          <a:xfrm rot="10590647">
            <a:off x="9378084" y="5466062"/>
            <a:ext cx="1679998" cy="372813"/>
          </a:xfrm>
          <a:prstGeom prst="triangle">
            <a:avLst>
              <a:gd name="adj" fmla="val 63488"/>
            </a:avLst>
          </a:prstGeom>
          <a:solidFill>
            <a:schemeClr val="tx2"/>
          </a:solidFill>
          <a:ln>
            <a:noFill/>
          </a:ln>
          <a:effectLst>
            <a:outerShdw blurRad="76200" dist="12700" dir="2700000" algn="ctr"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30000" lnSpcReduction="20000"/>
          </a:bodyPr>
          <a:lstStyle/>
          <a:p>
            <a:pPr algn="ctr"/>
            <a:endParaRPr lang="zh-CN" altLang="en-US">
              <a:effectLst>
                <a:outerShdw blurRad="76200" dist="12700" dir="2700000" algn="ctr" rotWithShape="0">
                  <a:schemeClr val="tx1">
                    <a:alpha val="20000"/>
                  </a:schemeClr>
                </a:outerShdw>
              </a:effectLst>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p:nvPr>
        </p:nvSpPr>
        <p:spPr>
          <a:ln>
            <a:solidFill>
              <a:srgbClr val="DDDDDD"/>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678109" y="4294493"/>
            <a:ext cx="6439714"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grpSp>
        <p:nvGrpSpPr>
          <p:cNvPr id="9" name="组合 8"/>
          <p:cNvGrpSpPr/>
          <p:nvPr/>
        </p:nvGrpSpPr>
        <p:grpSpPr>
          <a:xfrm>
            <a:off x="1426405" y="2579616"/>
            <a:ext cx="3838038" cy="1730971"/>
            <a:chOff x="1087922" y="3006645"/>
            <a:chExt cx="2608262" cy="1176337"/>
          </a:xfrm>
        </p:grpSpPr>
        <p:cxnSp>
          <p:nvCxnSpPr>
            <p:cNvPr id="7" name="MH_Others_1"/>
            <p:cNvCxnSpPr>
              <a:cxnSpLocks noChangeShapeType="1"/>
            </p:cNvCxnSpPr>
            <p:nvPr/>
          </p:nvCxnSpPr>
          <p:spPr bwMode="auto">
            <a:xfrm>
              <a:off x="1087922" y="3208257"/>
              <a:ext cx="26082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cxnSp>
          <p:nvCxnSpPr>
            <p:cNvPr id="8" name="MH_Others_2"/>
            <p:cNvCxnSpPr>
              <a:cxnSpLocks noChangeShapeType="1"/>
            </p:cNvCxnSpPr>
            <p:nvPr/>
          </p:nvCxnSpPr>
          <p:spPr bwMode="auto">
            <a:xfrm>
              <a:off x="3297722" y="3006645"/>
              <a:ext cx="0" cy="1176337"/>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grpSp>
      <p:sp>
        <p:nvSpPr>
          <p:cNvPr id="2" name="Title 1"/>
          <p:cNvSpPr>
            <a:spLocks noGrp="1"/>
          </p:cNvSpPr>
          <p:nvPr>
            <p:ph type="title" hasCustomPrompt="1"/>
          </p:nvPr>
        </p:nvSpPr>
        <p:spPr>
          <a:xfrm>
            <a:off x="4689984" y="3008669"/>
            <a:ext cx="6427839" cy="1285824"/>
          </a:xfrm>
          <a:solidFill>
            <a:schemeClr val="accent2"/>
          </a:solidFill>
          <a:ln>
            <a:noFill/>
          </a:ln>
        </p:spPr>
        <p:txBody>
          <a:bodyPr anchor="ctr" anchorCtr="0">
            <a:normAutofit/>
          </a:bodyPr>
          <a:lstStyle>
            <a:lvl1pPr>
              <a:defRPr sz="6000">
                <a:solidFill>
                  <a:schemeClr val="bg1"/>
                </a:solidFill>
              </a:defRPr>
            </a:lvl1pPr>
          </a:lstStyle>
          <a:p>
            <a:r>
              <a:rPr lang="zh-CN" altLang="en-US" dirty="0" smtClean="0"/>
              <a:t>编辑标题</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562793"/>
            <a:ext cx="5181600" cy="4614170"/>
          </a:xfrm>
          <a:ln>
            <a:solidFill>
              <a:srgbClr val="CFCFCF"/>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6172200" y="1562793"/>
            <a:ext cx="5181600" cy="4614170"/>
          </a:xfrm>
          <a:ln>
            <a:solidFill>
              <a:srgbClr val="CFCFCF"/>
            </a:solidFill>
          </a:ln>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842137" y="2573594"/>
            <a:ext cx="6507726" cy="1710812"/>
          </a:xfrm>
        </p:spPr>
        <p:txBody>
          <a:bodyPr>
            <a:normAutofit/>
          </a:bodyPr>
          <a:lstStyle>
            <a:lvl1pPr algn="ctr">
              <a:defRPr sz="7200"/>
            </a:lvl1pPr>
          </a:lstStyle>
          <a:p>
            <a:r>
              <a:rPr lang="zh-CN" altLang="en-US" dirty="0" smtClean="0"/>
              <a:t>编辑标题</a:t>
            </a:r>
            <a:endParaRPr lang="en-US" dirty="0"/>
          </a:p>
        </p:txBody>
      </p:sp>
      <p:sp>
        <p:nvSpPr>
          <p:cNvPr id="3" name="Date Placeholder 2"/>
          <p:cNvSpPr>
            <a:spLocks noGrp="1"/>
          </p:cNvSpPr>
          <p:nvPr>
            <p:ph type="dt" sz="half" idx="10"/>
          </p:nvPr>
        </p:nvSpPr>
        <p:spPr/>
        <p:txBody>
          <a:bodyPr/>
          <a:lstStyle/>
          <a:p>
            <a:fld id="{2C668A94-C526-4A4C-98D3-6D1C871139E8}"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BA3F52-EB2C-4565-937B-416FAD8E6149}"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10514012" cy="1089496"/>
          </a:xfrm>
        </p:spPr>
        <p:txBody>
          <a:bodyPr anchor="ctr" anchorCtr="0">
            <a:normAutofit/>
          </a:bodyPr>
          <a:lstStyle>
            <a:lvl1pPr>
              <a:defRPr sz="440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1697425" y="1651822"/>
            <a:ext cx="8797151" cy="3088054"/>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690107" y="4845002"/>
            <a:ext cx="8811787" cy="1377949"/>
          </a:xfrm>
          <a:solidFill>
            <a:schemeClr val="accent2"/>
          </a:solidFill>
        </p:spPr>
        <p:txBody>
          <a:bodyPr anchor="ctr" anchorCtr="0">
            <a:normAutofit/>
          </a:bodyPr>
          <a:lstStyle>
            <a:lvl1pPr marL="0" indent="0">
              <a:buNone/>
              <a:defRPr sz="20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a:xfrm>
            <a:off x="838200" y="6298580"/>
            <a:ext cx="2743200" cy="422895"/>
          </a:xfrm>
        </p:spPr>
        <p:txBody>
          <a:bodyPr/>
          <a:lstStyle/>
          <a:p>
            <a:fld id="{42DF1E59-AF93-417B-B1DB-A80C947A2699}" type="datetimeFigureOut">
              <a:rPr lang="zh-CN" altLang="en-US" smtClean="0"/>
            </a:fld>
            <a:endParaRPr lang="zh-CN" altLang="en-US"/>
          </a:p>
        </p:txBody>
      </p:sp>
      <p:sp>
        <p:nvSpPr>
          <p:cNvPr id="6" name="Footer Placeholder 5"/>
          <p:cNvSpPr>
            <a:spLocks noGrp="1"/>
          </p:cNvSpPr>
          <p:nvPr>
            <p:ph type="ftr" sz="quarter" idx="11"/>
          </p:nvPr>
        </p:nvSpPr>
        <p:spPr>
          <a:xfrm>
            <a:off x="4038600" y="6298580"/>
            <a:ext cx="4114800" cy="422895"/>
          </a:xfrm>
        </p:spPr>
        <p:txBody>
          <a:bodyPr/>
          <a:lstStyle/>
          <a:p>
            <a:endParaRPr lang="zh-CN" altLang="en-US"/>
          </a:p>
        </p:txBody>
      </p:sp>
      <p:sp>
        <p:nvSpPr>
          <p:cNvPr id="7" name="Slide Number Placeholder 6"/>
          <p:cNvSpPr>
            <a:spLocks noGrp="1"/>
          </p:cNvSpPr>
          <p:nvPr>
            <p:ph type="sldNum" sz="quarter" idx="12"/>
          </p:nvPr>
        </p:nvSpPr>
        <p:spPr>
          <a:xfrm>
            <a:off x="8610600" y="6298580"/>
            <a:ext cx="2743200" cy="422895"/>
          </a:xfrm>
        </p:spPr>
        <p:txBody>
          <a:bodyPr/>
          <a:lstStyle/>
          <a:p>
            <a:fld id="{EF5141B9-4633-46A8-8E3C-F4D827E26EE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825644" y="501444"/>
            <a:ext cx="1528156" cy="5854905"/>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199" y="501444"/>
            <a:ext cx="8821189" cy="5854905"/>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F5141B9-4633-46A8-8E3C-F4D827E26EE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2.xml"/><Relationship Id="rId12" Type="http://schemas.openxmlformats.org/officeDocument/2006/relationships/tags" Target="../tags/tag1.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1">
            <a:extLst>
              <a:ext uri="{28A0092B-C50C-407E-A947-70E740481C1C}">
                <a14:useLocalDpi xmlns:a14="http://schemas.microsoft.com/office/drawing/2010/main" val="0"/>
              </a:ext>
            </a:extLst>
          </a:blip>
          <a:srcRect l="1053" t="286" r="1619" b="92966"/>
          <a:stretch>
            <a:fillRect/>
          </a:stretch>
        </p:blipFill>
        <p:spPr>
          <a:xfrm>
            <a:off x="0" y="1"/>
            <a:ext cx="12191999" cy="504495"/>
          </a:xfrm>
          <a:prstGeom prst="rect">
            <a:avLst/>
          </a:prstGeom>
        </p:spPr>
      </p:pic>
      <p:sp>
        <p:nvSpPr>
          <p:cNvPr id="2" name="Title Placeholder 1"/>
          <p:cNvSpPr>
            <a:spLocks noGrp="1"/>
          </p:cNvSpPr>
          <p:nvPr>
            <p:ph type="title"/>
            <p:custDataLst>
              <p:tags r:id="rId12"/>
            </p:custDataLst>
          </p:nvPr>
        </p:nvSpPr>
        <p:spPr>
          <a:xfrm>
            <a:off x="838200" y="504496"/>
            <a:ext cx="10515600" cy="882870"/>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62794"/>
            <a:ext cx="10515600" cy="461417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42DF1E59-AF93-417B-B1DB-A80C947A2699}"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EF5141B9-4633-46A8-8E3C-F4D827E26E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200" b="1" kern="1200">
          <a:solidFill>
            <a:schemeClr val="tx2"/>
          </a:solidFill>
          <a:latin typeface="+mj-lt"/>
          <a:ea typeface="+mj-ea"/>
          <a:cs typeface="+mj-cs"/>
        </a:defRPr>
      </a:lvl1pPr>
    </p:titleStyle>
    <p:bodyStyle>
      <a:lvl1pPr marL="342900" indent="-342900" algn="l" defTabSz="914400" rtl="0" eaLnBrk="1" latinLnBrk="0" hangingPunct="1">
        <a:lnSpc>
          <a:spcPct val="90000"/>
        </a:lnSpc>
        <a:spcBef>
          <a:spcPts val="1000"/>
        </a:spcBef>
        <a:buFont typeface="Wingdings" panose="05000000000000000000" pitchFamily="2" charset="2"/>
        <a:buChar char="u"/>
        <a:defRPr sz="2400" kern="1200">
          <a:solidFill>
            <a:schemeClr val="tx1"/>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2.xml"/><Relationship Id="rId6" Type="http://schemas.openxmlformats.org/officeDocument/2006/relationships/tags" Target="../tags/tag54.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tags" Target="../tags/tag53.xml"/><Relationship Id="rId1" Type="http://schemas.openxmlformats.org/officeDocument/2006/relationships/tags" Target="../tags/tag52.xml"/></Relationships>
</file>

<file path=ppt/slides/_rels/slide11.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0" Type="http://schemas.openxmlformats.org/officeDocument/2006/relationships/notesSlide" Target="../notesSlides/notesSlide11.xml"/><Relationship Id="rId3" Type="http://schemas.openxmlformats.org/officeDocument/2006/relationships/tags" Target="../tags/tag56.xml"/><Relationship Id="rId29" Type="http://schemas.openxmlformats.org/officeDocument/2006/relationships/slideLayout" Target="../slideLayouts/slideLayout4.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image" Target="../media/image27.png"/><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5.xml"/></Relationships>
</file>

<file path=ppt/slides/_rels/slide12.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image" Target="../media/image32.png"/><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ags" Target="../tags/tag83.xml"/><Relationship Id="rId11" Type="http://schemas.openxmlformats.org/officeDocument/2006/relationships/notesSlide" Target="../notesSlides/notesSlide12.xml"/><Relationship Id="rId10" Type="http://schemas.openxmlformats.org/officeDocument/2006/relationships/slideLayout" Target="../slideLayouts/slideLayout5.xml"/><Relationship Id="rId1" Type="http://schemas.openxmlformats.org/officeDocument/2006/relationships/tags" Target="../tags/tag82.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5.xml"/><Relationship Id="rId7" Type="http://schemas.openxmlformats.org/officeDocument/2006/relationships/tags" Target="../tags/tag8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27.png"/><Relationship Id="rId2" Type="http://schemas.openxmlformats.org/officeDocument/2006/relationships/tags" Target="../tags/tag86.xml"/><Relationship Id="rId1" Type="http://schemas.openxmlformats.org/officeDocument/2006/relationships/tags" Target="../tags/tag85.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5.xml"/><Relationship Id="rId7" Type="http://schemas.openxmlformats.org/officeDocument/2006/relationships/tags" Target="../tags/tag90.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27.png"/><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7.xml"/><Relationship Id="rId7" Type="http://schemas.openxmlformats.org/officeDocument/2006/relationships/tags" Target="../tags/tag9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tags" Target="../tags/tag92.xml"/><Relationship Id="rId1" Type="http://schemas.openxmlformats.org/officeDocument/2006/relationships/tags" Target="../tags/tag91.xml"/></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5.xml"/><Relationship Id="rId7" Type="http://schemas.openxmlformats.org/officeDocument/2006/relationships/tags" Target="../tags/tag96.xml"/><Relationship Id="rId6" Type="http://schemas.openxmlformats.org/officeDocument/2006/relationships/image" Target="../media/image46.png"/><Relationship Id="rId5" Type="http://schemas.openxmlformats.org/officeDocument/2006/relationships/image" Target="../media/image45.jpeg"/><Relationship Id="rId4" Type="http://schemas.openxmlformats.org/officeDocument/2006/relationships/image" Target="../media/image44.png"/><Relationship Id="rId3" Type="http://schemas.openxmlformats.org/officeDocument/2006/relationships/image" Target="../media/image43.png"/><Relationship Id="rId2" Type="http://schemas.openxmlformats.org/officeDocument/2006/relationships/tags" Target="../tags/tag95.xml"/><Relationship Id="rId1" Type="http://schemas.openxmlformats.org/officeDocument/2006/relationships/tags" Target="../tags/tag94.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tags" Target="../tags/tag99.xml"/><Relationship Id="rId5" Type="http://schemas.openxmlformats.org/officeDocument/2006/relationships/image" Target="../media/image49.GIF"/><Relationship Id="rId4" Type="http://schemas.openxmlformats.org/officeDocument/2006/relationships/image" Target="../media/image48.GIF"/><Relationship Id="rId3" Type="http://schemas.openxmlformats.org/officeDocument/2006/relationships/image" Target="../media/image47.jpeg"/><Relationship Id="rId2" Type="http://schemas.openxmlformats.org/officeDocument/2006/relationships/tags" Target="../tags/tag98.xml"/><Relationship Id="rId1" Type="http://schemas.openxmlformats.org/officeDocument/2006/relationships/tags" Target="../tags/tag97.xml"/></Relationships>
</file>

<file path=ppt/slides/_rels/slide18.xml.rels><?xml version="1.0" encoding="UTF-8" standalone="yes"?>
<Relationships xmlns="http://schemas.openxmlformats.org/package/2006/relationships"><Relationship Id="rId9" Type="http://schemas.openxmlformats.org/officeDocument/2006/relationships/tags" Target="../tags/tag106.xml"/><Relationship Id="rId8" Type="http://schemas.openxmlformats.org/officeDocument/2006/relationships/image" Target="../media/image51.png"/><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image" Target="../media/image50.png"/><Relationship Id="rId23" Type="http://schemas.openxmlformats.org/officeDocument/2006/relationships/notesSlide" Target="../notesSlides/notesSlide18.xml"/><Relationship Id="rId22" Type="http://schemas.openxmlformats.org/officeDocument/2006/relationships/slideLayout" Target="../slideLayouts/slideLayout6.xml"/><Relationship Id="rId21" Type="http://schemas.openxmlformats.org/officeDocument/2006/relationships/tags" Target="../tags/tag116.xml"/><Relationship Id="rId20" Type="http://schemas.openxmlformats.org/officeDocument/2006/relationships/tags" Target="../tags/tag115.xml"/><Relationship Id="rId2" Type="http://schemas.openxmlformats.org/officeDocument/2006/relationships/tags" Target="../tags/tag101.xml"/><Relationship Id="rId19" Type="http://schemas.openxmlformats.org/officeDocument/2006/relationships/tags" Target="../tags/tag114.xml"/><Relationship Id="rId18" Type="http://schemas.openxmlformats.org/officeDocument/2006/relationships/image" Target="../media/image53.png"/><Relationship Id="rId17" Type="http://schemas.openxmlformats.org/officeDocument/2006/relationships/tags" Target="../tags/tag113.xml"/><Relationship Id="rId16" Type="http://schemas.openxmlformats.org/officeDocument/2006/relationships/tags" Target="../tags/tag112.xml"/><Relationship Id="rId15" Type="http://schemas.openxmlformats.org/officeDocument/2006/relationships/tags" Target="../tags/tag111.xml"/><Relationship Id="rId14" Type="http://schemas.openxmlformats.org/officeDocument/2006/relationships/tags" Target="../tags/tag110.xml"/><Relationship Id="rId13" Type="http://schemas.openxmlformats.org/officeDocument/2006/relationships/image" Target="../media/image52.png"/><Relationship Id="rId12" Type="http://schemas.openxmlformats.org/officeDocument/2006/relationships/tags" Target="../tags/tag109.xml"/><Relationship Id="rId11" Type="http://schemas.openxmlformats.org/officeDocument/2006/relationships/tags" Target="../tags/tag108.xml"/><Relationship Id="rId10" Type="http://schemas.openxmlformats.org/officeDocument/2006/relationships/tags" Target="../tags/tag107.xml"/><Relationship Id="rId1" Type="http://schemas.openxmlformats.org/officeDocument/2006/relationships/tags" Target="../tags/tag100.xml"/></Relationships>
</file>

<file path=ppt/slides/_rels/slide2.xml.rels><?xml version="1.0" encoding="UTF-8" standalone="yes"?>
<Relationships xmlns="http://schemas.openxmlformats.org/package/2006/relationships"><Relationship Id="rId9" Type="http://schemas.openxmlformats.org/officeDocument/2006/relationships/tags" Target="../tags/tag14.xml"/><Relationship Id="rId8" Type="http://schemas.openxmlformats.org/officeDocument/2006/relationships/tags" Target="../tags/tag13.xml"/><Relationship Id="rId7" Type="http://schemas.openxmlformats.org/officeDocument/2006/relationships/tags" Target="../tags/tag12.xml"/><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6" Type="http://schemas.openxmlformats.org/officeDocument/2006/relationships/notesSlide" Target="../notesSlides/notesSlide2.xml"/><Relationship Id="rId25" Type="http://schemas.openxmlformats.org/officeDocument/2006/relationships/slideLayout" Target="../slideLayouts/slideLayout5.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tags" Target="../tags/tag25.xml"/><Relationship Id="rId2" Type="http://schemas.openxmlformats.org/officeDocument/2006/relationships/tags" Target="../tags/tag7.xml"/><Relationship Id="rId19" Type="http://schemas.openxmlformats.org/officeDocument/2006/relationships/tags" Target="../tags/tag24.xml"/><Relationship Id="rId18" Type="http://schemas.openxmlformats.org/officeDocument/2006/relationships/tags" Target="../tags/tag23.xml"/><Relationship Id="rId17" Type="http://schemas.openxmlformats.org/officeDocument/2006/relationships/tags" Target="../tags/tag22.xml"/><Relationship Id="rId16" Type="http://schemas.openxmlformats.org/officeDocument/2006/relationships/tags" Target="../tags/tag21.xml"/><Relationship Id="rId15" Type="http://schemas.openxmlformats.org/officeDocument/2006/relationships/tags" Target="../tags/tag20.xml"/><Relationship Id="rId14" Type="http://schemas.openxmlformats.org/officeDocument/2006/relationships/tags" Target="../tags/tag19.xml"/><Relationship Id="rId13" Type="http://schemas.openxmlformats.org/officeDocument/2006/relationships/tags" Target="../tags/tag18.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tags" Target="../tags/tag15.xml"/><Relationship Id="rId1" Type="http://schemas.openxmlformats.org/officeDocument/2006/relationships/tags" Target="../tags/tag6.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4.xml"/><Relationship Id="rId5" Type="http://schemas.openxmlformats.org/officeDocument/2006/relationships/tags" Target="../tags/tag35.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tags" Target="../tags/tag34.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7.xml"/><Relationship Id="rId6" Type="http://schemas.openxmlformats.org/officeDocument/2006/relationships/tags" Target="../tags/tag38.xml"/><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tags" Target="../tags/tag37.xml"/><Relationship Id="rId1" Type="http://schemas.openxmlformats.org/officeDocument/2006/relationships/tags" Target="../tags/tag36.xml"/></Relationships>
</file>

<file path=ppt/slides/_rels/slide6.xml.rels><?xml version="1.0" encoding="UTF-8" standalone="yes"?>
<Relationships xmlns="http://schemas.openxmlformats.org/package/2006/relationships"><Relationship Id="rId9" Type="http://schemas.openxmlformats.org/officeDocument/2006/relationships/tags" Target="../tags/tag42.xml"/><Relationship Id="rId8" Type="http://schemas.openxmlformats.org/officeDocument/2006/relationships/image" Target="../media/image12.jpeg"/><Relationship Id="rId7" Type="http://schemas.openxmlformats.org/officeDocument/2006/relationships/image" Target="../media/image11.jpeg"/><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tags" Target="../tags/tag41.xml"/><Relationship Id="rId2" Type="http://schemas.openxmlformats.org/officeDocument/2006/relationships/tags" Target="../tags/tag40.xml"/><Relationship Id="rId11" Type="http://schemas.openxmlformats.org/officeDocument/2006/relationships/notesSlide" Target="../notesSlides/notesSlide6.xml"/><Relationship Id="rId10" Type="http://schemas.openxmlformats.org/officeDocument/2006/relationships/slideLayout" Target="../slideLayouts/slideLayout8.xml"/><Relationship Id="rId1" Type="http://schemas.openxmlformats.org/officeDocument/2006/relationships/tags" Target="../tags/tag39.xml"/></Relationships>
</file>

<file path=ppt/slides/_rels/slide7.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45.xml"/><Relationship Id="rId7" Type="http://schemas.openxmlformats.org/officeDocument/2006/relationships/image" Target="../media/image17.jpeg"/><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jpeg"/><Relationship Id="rId3" Type="http://schemas.openxmlformats.org/officeDocument/2006/relationships/tags" Target="../tags/tag44.xml"/><Relationship Id="rId2" Type="http://schemas.openxmlformats.org/officeDocument/2006/relationships/tags" Target="../tags/tag43.xml"/><Relationship Id="rId10" Type="http://schemas.openxmlformats.org/officeDocument/2006/relationships/notesSlide" Target="../notesSlides/notesSlide7.xml"/><Relationship Id="rId1" Type="http://schemas.openxmlformats.org/officeDocument/2006/relationships/image" Target="../media/image13.jpeg"/></Relationships>
</file>

<file path=ppt/slides/_rels/slide8.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5.xml"/><Relationship Id="rId7" Type="http://schemas.openxmlformats.org/officeDocument/2006/relationships/tags" Target="../tags/tag48.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tags" Target="../tags/tag47.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tags" Target="../tags/tag51.xml"/><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tags" Target="../tags/tag50.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custDataLst>
              <p:tags r:id="rId1"/>
            </p:custDataLst>
          </p:nvPr>
        </p:nvSpPr>
        <p:spPr/>
        <p:txBody>
          <a:bodyPr>
            <a:normAutofit/>
          </a:bodyPr>
          <a:lstStyle/>
          <a:p>
            <a:r>
              <a:rPr lang="en-US" altLang="zh-CN" dirty="0"/>
              <a:t>AR</a:t>
            </a:r>
            <a:r>
              <a:rPr lang="zh-CN" altLang="zh-CN" dirty="0"/>
              <a:t>技术及工具简介</a:t>
            </a:r>
            <a:endParaRPr lang="zh-CN" altLang="zh-CN" dirty="0"/>
          </a:p>
        </p:txBody>
      </p:sp>
      <p:sp>
        <p:nvSpPr>
          <p:cNvPr id="7" name="副标题 6"/>
          <p:cNvSpPr>
            <a:spLocks noGrp="1"/>
          </p:cNvSpPr>
          <p:nvPr>
            <p:ph type="subTitle" idx="1"/>
            <p:custDataLst>
              <p:tags r:id="rId2"/>
            </p:custDataLst>
          </p:nvPr>
        </p:nvSpPr>
        <p:spPr/>
        <p:txBody>
          <a:bodyPr>
            <a:normAutofit fontScale="90000"/>
          </a:bodyPr>
          <a:lstStyle/>
          <a:p>
            <a:r>
              <a:rPr lang="zh-CN" altLang="en-US" dirty="0"/>
              <a:t>以及展望和</a:t>
            </a:r>
            <a:r>
              <a:rPr lang="zh-CN" dirty="0"/>
              <a:t>一些其他的</a:t>
            </a:r>
            <a:r>
              <a:rPr lang="en-US" altLang="zh-CN" dirty="0"/>
              <a:t>R</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t>AR SDK</a:t>
            </a:r>
            <a:endParaRPr lang="en-US"/>
          </a:p>
        </p:txBody>
      </p:sp>
      <p:sp>
        <p:nvSpPr>
          <p:cNvPr id="5" name="内容占位符 4"/>
          <p:cNvSpPr>
            <a:spLocks noGrp="1"/>
          </p:cNvSpPr>
          <p:nvPr>
            <p:ph idx="1"/>
            <p:custDataLst>
              <p:tags r:id="rId2"/>
            </p:custDataLst>
          </p:nvPr>
        </p:nvSpPr>
        <p:spPr>
          <a:ln>
            <a:noFill/>
          </a:ln>
        </p:spPr>
        <p:txBody>
          <a:bodyPr/>
          <a:lstStyle/>
          <a:p>
            <a:pPr marL="342900" indent="-342900">
              <a:lnSpc>
                <a:spcPct val="150000"/>
              </a:lnSpc>
              <a:buFont typeface="Arial" panose="020B0604020202020204" pitchFamily="34" charset="0"/>
              <a:buChar char="•"/>
            </a:pPr>
            <a:r>
              <a:rPr lang="zh-CN" altLang="zh-CN" smtClean="0"/>
              <a:t>比较年轻，</a:t>
            </a:r>
            <a:r>
              <a:rPr lang="en-US" altLang="zh-CN" smtClean="0"/>
              <a:t>15</a:t>
            </a:r>
            <a:r>
              <a:rPr lang="zh-CN" altLang="en-US" smtClean="0"/>
              <a:t>年推出第一版</a:t>
            </a:r>
            <a:endParaRPr lang="zh-CN" altLang="en-US" smtClean="0"/>
          </a:p>
          <a:p>
            <a:pPr marL="342900" indent="-342900">
              <a:lnSpc>
                <a:spcPct val="150000"/>
              </a:lnSpc>
              <a:buFont typeface="Arial" panose="020B0604020202020204" pitchFamily="34" charset="0"/>
              <a:buChar char="•"/>
            </a:pPr>
            <a:r>
              <a:rPr lang="zh-CN" altLang="en-US" smtClean="0"/>
              <a:t>目前只能识别图片</a:t>
            </a:r>
            <a:endParaRPr lang="zh-CN" altLang="en-US" smtClean="0"/>
          </a:p>
          <a:p>
            <a:pPr marL="342900" indent="-342900">
              <a:lnSpc>
                <a:spcPct val="150000"/>
              </a:lnSpc>
              <a:buFont typeface="Arial" panose="020B0604020202020204" pitchFamily="34" charset="0"/>
              <a:buChar char="•"/>
            </a:pPr>
            <a:r>
              <a:rPr lang="zh-CN" altLang="en-US" smtClean="0"/>
              <a:t>支持大部分主流平台</a:t>
            </a:r>
            <a:endParaRPr lang="zh-CN" altLang="en-US" smtClean="0"/>
          </a:p>
          <a:p>
            <a:pPr marL="342900" indent="-342900">
              <a:lnSpc>
                <a:spcPct val="150000"/>
              </a:lnSpc>
              <a:buFont typeface="Arial" panose="020B0604020202020204" pitchFamily="34" charset="0"/>
              <a:buChar char="•"/>
            </a:pPr>
            <a:r>
              <a:rPr lang="zh-CN" altLang="en-US" smtClean="0"/>
              <a:t>入门门槛低，使用简单，适合新手</a:t>
            </a:r>
            <a:endParaRPr lang="zh-CN" altLang="en-US" smtClean="0"/>
          </a:p>
          <a:p>
            <a:pPr marL="342900" indent="-342900">
              <a:lnSpc>
                <a:spcPct val="150000"/>
              </a:lnSpc>
              <a:buFont typeface="Arial" panose="020B0604020202020204" pitchFamily="34" charset="0"/>
              <a:buChar char="•"/>
            </a:pPr>
            <a:r>
              <a:rPr lang="zh-CN" altLang="en-US" smtClean="0"/>
              <a:t>本地服务丰富，云支持强大</a:t>
            </a:r>
            <a:endParaRPr lang="zh-CN" altLang="en-US" smtClean="0"/>
          </a:p>
          <a:p>
            <a:pPr marL="342900" indent="-342900">
              <a:lnSpc>
                <a:spcPct val="150000"/>
              </a:lnSpc>
              <a:buFont typeface="Arial" panose="020B0604020202020204" pitchFamily="34" charset="0"/>
              <a:buChar char="•"/>
            </a:pPr>
            <a:r>
              <a:rPr lang="zh-CN" altLang="en-US" smtClean="0"/>
              <a:t>支持国产，未来可期</a:t>
            </a:r>
            <a:endParaRPr lang="zh-CN" altLang="en-US" smtClean="0"/>
          </a:p>
          <a:p>
            <a:pPr marL="342900" indent="-342900">
              <a:lnSpc>
                <a:spcPct val="150000"/>
              </a:lnSpc>
              <a:buFont typeface="Arial" panose="020B0604020202020204" pitchFamily="34" charset="0"/>
              <a:buChar char="•"/>
            </a:pPr>
            <a:endParaRPr lang="zh-CN" altLang="en-US" smtClean="0"/>
          </a:p>
        </p:txBody>
      </p:sp>
      <p:pic>
        <p:nvPicPr>
          <p:cNvPr id="2" name="图片 1"/>
          <p:cNvPicPr>
            <a:picLocks noChangeAspect="1"/>
          </p:cNvPicPr>
          <p:nvPr/>
        </p:nvPicPr>
        <p:blipFill>
          <a:blip r:embed="rId3"/>
          <a:stretch>
            <a:fillRect/>
          </a:stretch>
        </p:blipFill>
        <p:spPr>
          <a:xfrm>
            <a:off x="6270625" y="1386840"/>
            <a:ext cx="4892675" cy="2291715"/>
          </a:xfrm>
          <a:prstGeom prst="rect">
            <a:avLst/>
          </a:prstGeom>
        </p:spPr>
      </p:pic>
      <p:pic>
        <p:nvPicPr>
          <p:cNvPr id="6" name="图片 5"/>
          <p:cNvPicPr>
            <a:picLocks noChangeAspect="1"/>
          </p:cNvPicPr>
          <p:nvPr/>
        </p:nvPicPr>
        <p:blipFill>
          <a:blip r:embed="rId4"/>
          <a:stretch>
            <a:fillRect/>
          </a:stretch>
        </p:blipFill>
        <p:spPr>
          <a:xfrm>
            <a:off x="6259830" y="3855085"/>
            <a:ext cx="4903470" cy="1826260"/>
          </a:xfrm>
          <a:prstGeom prst="rect">
            <a:avLst/>
          </a:prstGeom>
        </p:spPr>
      </p:pic>
      <p:pic>
        <p:nvPicPr>
          <p:cNvPr id="8" name="图片 7"/>
          <p:cNvPicPr>
            <a:picLocks noChangeAspect="1"/>
          </p:cNvPicPr>
          <p:nvPr/>
        </p:nvPicPr>
        <p:blipFill>
          <a:blip r:embed="rId5"/>
          <a:stretch>
            <a:fillRect/>
          </a:stretch>
        </p:blipFill>
        <p:spPr>
          <a:xfrm>
            <a:off x="2921000" y="707390"/>
            <a:ext cx="1731010" cy="537845"/>
          </a:xfrm>
          <a:prstGeom prst="rect">
            <a:avLst/>
          </a:prstGeom>
        </p:spPr>
      </p:pic>
    </p:spTree>
    <p:custDataLst>
      <p:tags r:id="rId6"/>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custDataLst>
              <p:tags r:id="rId1"/>
            </p:custDataLst>
          </p:nvPr>
        </p:nvSpPr>
        <p:spPr>
          <a:xfrm>
            <a:off x="573841" y="632537"/>
            <a:ext cx="9085007" cy="761721"/>
          </a:xfrm>
          <a:prstGeom prst="rect">
            <a:avLst/>
          </a:prstGeom>
        </p:spPr>
        <p:txBody>
          <a:bodyPr vert="horz" lIns="91440" tIns="45720" rIns="91440" bIns="45720" rtlCol="0" anchor="b">
            <a:normAutofit/>
          </a:bodyPr>
          <a:lstStyle>
            <a:lvl1pPr defTabSz="914400" eaLnBrk="1" latinLnBrk="0" hangingPunct="1">
              <a:lnSpc>
                <a:spcPct val="90000"/>
              </a:lnSpc>
              <a:buNone/>
              <a:defRPr sz="3000" b="1" i="0" baseline="0">
                <a:solidFill>
                  <a:schemeClr val="tx2"/>
                </a:solidFill>
                <a:ea typeface="黑体" panose="02010609060101010101" pitchFamily="49" charset="-122"/>
                <a:cs typeface="+mj-cs"/>
              </a:defRPr>
            </a:lvl1pPr>
          </a:lstStyle>
          <a:p>
            <a:r>
              <a:rPr lang="en-US" altLang="zh-CN" sz="3600" dirty="0">
                <a:latin typeface="+mj-lt"/>
                <a:ea typeface="+mj-ea"/>
              </a:rPr>
              <a:t>AR SDK </a:t>
            </a:r>
            <a:endParaRPr lang="en-US" altLang="zh-CN" sz="3600" dirty="0">
              <a:latin typeface="+mj-lt"/>
              <a:ea typeface="+mj-ea"/>
            </a:endParaRPr>
          </a:p>
        </p:txBody>
      </p:sp>
      <p:pic>
        <p:nvPicPr>
          <p:cNvPr id="10" name="图片 9"/>
          <p:cNvPicPr>
            <a:picLocks noChangeAspect="1"/>
          </p:cNvPicPr>
          <p:nvPr/>
        </p:nvPicPr>
        <p:blipFill>
          <a:blip r:embed="rId2"/>
          <a:stretch>
            <a:fillRect/>
          </a:stretch>
        </p:blipFill>
        <p:spPr>
          <a:xfrm>
            <a:off x="2515870" y="775335"/>
            <a:ext cx="1848485" cy="513715"/>
          </a:xfrm>
          <a:prstGeom prst="rect">
            <a:avLst/>
          </a:prstGeom>
        </p:spPr>
      </p:pic>
      <p:grpSp>
        <p:nvGrpSpPr>
          <p:cNvPr id="11" name="组合 10"/>
          <p:cNvGrpSpPr/>
          <p:nvPr>
            <p:custDataLst>
              <p:tags r:id="rId3"/>
            </p:custDataLst>
          </p:nvPr>
        </p:nvGrpSpPr>
        <p:grpSpPr>
          <a:xfrm rot="0">
            <a:off x="3536315" y="1625600"/>
            <a:ext cx="3841750" cy="846455"/>
            <a:chOff x="3536621" y="1739900"/>
            <a:chExt cx="3841978" cy="846201"/>
          </a:xfrm>
        </p:grpSpPr>
        <p:grpSp>
          <p:nvGrpSpPr>
            <p:cNvPr id="12" name="组合 11"/>
            <p:cNvGrpSpPr/>
            <p:nvPr>
              <p:custDataLst>
                <p:tags r:id="rId4"/>
              </p:custDataLst>
            </p:nvPr>
          </p:nvGrpSpPr>
          <p:grpSpPr>
            <a:xfrm>
              <a:off x="3536621" y="1739900"/>
              <a:ext cx="3841978" cy="846200"/>
              <a:chOff x="2233613" y="1739900"/>
              <a:chExt cx="3668712" cy="808038"/>
            </a:xfrm>
          </p:grpSpPr>
          <p:sp>
            <p:nvSpPr>
              <p:cNvPr id="28" name="任意多边形 2"/>
              <p:cNvSpPr/>
              <p:nvPr>
                <p:custDataLst>
                  <p:tags r:id="rId5"/>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29" name="椭圆 28"/>
              <p:cNvSpPr/>
              <p:nvPr>
                <p:custDataLst>
                  <p:tags r:id="rId6"/>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dirty="0"/>
                  <a:t>01</a:t>
                </a:r>
                <a:endParaRPr lang="zh-CN" altLang="en-US" sz="2000" dirty="0"/>
              </a:p>
            </p:txBody>
          </p:sp>
        </p:grpSp>
        <p:sp>
          <p:nvSpPr>
            <p:cNvPr id="13" name="文本框 12"/>
            <p:cNvSpPr txBox="1"/>
            <p:nvPr>
              <p:custDataLst>
                <p:tags r:id="rId7"/>
              </p:custDataLst>
            </p:nvPr>
          </p:nvSpPr>
          <p:spPr>
            <a:xfrm>
              <a:off x="4364533" y="2024759"/>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发展时间长，功能强大</a:t>
              </a:r>
              <a:endParaRPr lang="zh-CN" altLang="en-US" dirty="0" smtClean="0">
                <a:solidFill>
                  <a:schemeClr val="accent2"/>
                </a:solidFill>
                <a:latin typeface="+mn-lt"/>
                <a:ea typeface="+mn-ea"/>
              </a:endParaRPr>
            </a:p>
          </p:txBody>
        </p:sp>
      </p:grpSp>
      <p:grpSp>
        <p:nvGrpSpPr>
          <p:cNvPr id="30" name="组合 29"/>
          <p:cNvGrpSpPr/>
          <p:nvPr>
            <p:custDataLst>
              <p:tags r:id="rId8"/>
            </p:custDataLst>
          </p:nvPr>
        </p:nvGrpSpPr>
        <p:grpSpPr>
          <a:xfrm rot="0">
            <a:off x="3536315" y="3620135"/>
            <a:ext cx="3841750" cy="846455"/>
            <a:chOff x="3536621" y="3312602"/>
            <a:chExt cx="3841978" cy="846200"/>
          </a:xfrm>
        </p:grpSpPr>
        <p:grpSp>
          <p:nvGrpSpPr>
            <p:cNvPr id="31" name="组合 30"/>
            <p:cNvGrpSpPr/>
            <p:nvPr>
              <p:custDataLst>
                <p:tags r:id="rId9"/>
              </p:custDataLst>
            </p:nvPr>
          </p:nvGrpSpPr>
          <p:grpSpPr>
            <a:xfrm>
              <a:off x="3536621" y="3312602"/>
              <a:ext cx="3841978" cy="846200"/>
              <a:chOff x="2233613" y="1739900"/>
              <a:chExt cx="3668712" cy="808038"/>
            </a:xfrm>
          </p:grpSpPr>
          <p:sp>
            <p:nvSpPr>
              <p:cNvPr id="33" name="任意多边形 2"/>
              <p:cNvSpPr/>
              <p:nvPr>
                <p:custDataLst>
                  <p:tags r:id="rId10"/>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34" name="椭圆 33"/>
              <p:cNvSpPr/>
              <p:nvPr>
                <p:custDataLst>
                  <p:tags r:id="rId11"/>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03</a:t>
                </a:r>
                <a:endParaRPr lang="zh-CN" altLang="en-US" sz="2000"/>
              </a:p>
            </p:txBody>
          </p:sp>
        </p:grpSp>
        <p:sp>
          <p:nvSpPr>
            <p:cNvPr id="32" name="文本框 31"/>
            <p:cNvSpPr txBox="1"/>
            <p:nvPr>
              <p:custDataLst>
                <p:tags r:id="rId12"/>
              </p:custDataLst>
            </p:nvPr>
          </p:nvSpPr>
          <p:spPr>
            <a:xfrm>
              <a:off x="4364532" y="3597460"/>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云管理数据库，随时下载</a:t>
              </a:r>
              <a:endParaRPr lang="zh-CN" altLang="en-US" dirty="0" smtClean="0">
                <a:solidFill>
                  <a:schemeClr val="accent2"/>
                </a:solidFill>
                <a:latin typeface="+mn-lt"/>
                <a:ea typeface="+mn-ea"/>
              </a:endParaRPr>
            </a:p>
          </p:txBody>
        </p:sp>
      </p:grpSp>
      <p:grpSp>
        <p:nvGrpSpPr>
          <p:cNvPr id="14" name="组合 13"/>
          <p:cNvGrpSpPr/>
          <p:nvPr>
            <p:custDataLst>
              <p:tags r:id="rId13"/>
            </p:custDataLst>
          </p:nvPr>
        </p:nvGrpSpPr>
        <p:grpSpPr>
          <a:xfrm rot="0">
            <a:off x="3536315" y="5615305"/>
            <a:ext cx="3841750" cy="846455"/>
            <a:chOff x="3536621" y="4885303"/>
            <a:chExt cx="3841978" cy="846200"/>
          </a:xfrm>
        </p:grpSpPr>
        <p:grpSp>
          <p:nvGrpSpPr>
            <p:cNvPr id="15" name="组合 14"/>
            <p:cNvGrpSpPr/>
            <p:nvPr>
              <p:custDataLst>
                <p:tags r:id="rId14"/>
              </p:custDataLst>
            </p:nvPr>
          </p:nvGrpSpPr>
          <p:grpSpPr>
            <a:xfrm>
              <a:off x="3536621" y="4885303"/>
              <a:ext cx="3841978" cy="846200"/>
              <a:chOff x="2233613" y="1739900"/>
              <a:chExt cx="3668712" cy="808038"/>
            </a:xfrm>
          </p:grpSpPr>
          <p:sp>
            <p:nvSpPr>
              <p:cNvPr id="50" name="任意多边形 2"/>
              <p:cNvSpPr/>
              <p:nvPr>
                <p:custDataLst>
                  <p:tags r:id="rId15"/>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900000" tIns="288000" rIns="0" bIns="0" anchor="ctr">
                <a:normAutofit/>
              </a:bodyPr>
              <a:p>
                <a:pPr eaLnBrk="1" hangingPunct="1"/>
                <a:endParaRPr lang="zh-CN" altLang="zh-CN" dirty="0">
                  <a:solidFill>
                    <a:schemeClr val="accent2">
                      <a:lumMod val="75000"/>
                    </a:schemeClr>
                  </a:solidFill>
                  <a:latin typeface="+mn-lt"/>
                  <a:ea typeface="+mn-ea"/>
                </a:endParaRPr>
              </a:p>
            </p:txBody>
          </p:sp>
          <p:sp>
            <p:nvSpPr>
              <p:cNvPr id="51" name="椭圆 50"/>
              <p:cNvSpPr/>
              <p:nvPr>
                <p:custDataLst>
                  <p:tags r:id="rId16"/>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05</a:t>
                </a:r>
                <a:endParaRPr lang="zh-CN" altLang="en-US" sz="2000"/>
              </a:p>
            </p:txBody>
          </p:sp>
        </p:grpSp>
        <p:sp>
          <p:nvSpPr>
            <p:cNvPr id="16" name="文本框 15"/>
            <p:cNvSpPr txBox="1"/>
            <p:nvPr>
              <p:custDataLst>
                <p:tags r:id="rId17"/>
              </p:custDataLst>
            </p:nvPr>
          </p:nvSpPr>
          <p:spPr>
            <a:xfrm>
              <a:off x="4364532" y="5165975"/>
              <a:ext cx="2818808" cy="561342"/>
            </a:xfrm>
            <a:prstGeom prst="rect">
              <a:avLst/>
            </a:prstGeom>
            <a:noFill/>
          </p:spPr>
          <p:txBody>
            <a:bodyPr wrap="square" rtlCol="0" anchor="ctr" anchorCtr="0">
              <a:noAutofit/>
            </a:bodyPr>
            <a:p>
              <a:pPr>
                <a:lnSpc>
                  <a:spcPct val="130000"/>
                </a:lnSpc>
              </a:pPr>
              <a:r>
                <a:rPr lang="zh-CN" altLang="en-US" dirty="0" smtClean="0">
                  <a:solidFill>
                    <a:schemeClr val="accent2"/>
                  </a:solidFill>
                  <a:latin typeface="+mn-lt"/>
                  <a:ea typeface="+mn-ea"/>
                </a:rPr>
                <a:t>有免费版本，但有水印</a:t>
              </a:r>
              <a:endParaRPr lang="zh-CN" altLang="en-US" dirty="0" smtClean="0">
                <a:solidFill>
                  <a:schemeClr val="accent2"/>
                </a:solidFill>
                <a:latin typeface="+mn-lt"/>
                <a:ea typeface="+mn-ea"/>
              </a:endParaRPr>
            </a:p>
          </p:txBody>
        </p:sp>
      </p:grpSp>
      <p:grpSp>
        <p:nvGrpSpPr>
          <p:cNvPr id="52" name="组合 51"/>
          <p:cNvGrpSpPr/>
          <p:nvPr>
            <p:custDataLst>
              <p:tags r:id="rId18"/>
            </p:custDataLst>
          </p:nvPr>
        </p:nvGrpSpPr>
        <p:grpSpPr>
          <a:xfrm rot="0">
            <a:off x="4813300" y="2623185"/>
            <a:ext cx="3841750" cy="846455"/>
            <a:chOff x="4813401" y="2526251"/>
            <a:chExt cx="3841978" cy="846200"/>
          </a:xfrm>
        </p:grpSpPr>
        <p:grpSp>
          <p:nvGrpSpPr>
            <p:cNvPr id="53" name="组合 52"/>
            <p:cNvGrpSpPr/>
            <p:nvPr>
              <p:custDataLst>
                <p:tags r:id="rId19"/>
              </p:custDataLst>
            </p:nvPr>
          </p:nvGrpSpPr>
          <p:grpSpPr>
            <a:xfrm flipH="1">
              <a:off x="4813401" y="2526251"/>
              <a:ext cx="3841978" cy="846200"/>
              <a:chOff x="2233613" y="1739900"/>
              <a:chExt cx="3668712" cy="808038"/>
            </a:xfrm>
          </p:grpSpPr>
          <p:sp>
            <p:nvSpPr>
              <p:cNvPr id="55" name="任意多边形 2"/>
              <p:cNvSpPr/>
              <p:nvPr>
                <p:custDataLst>
                  <p:tags r:id="rId20"/>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0" tIns="288000" rIns="900000" bIns="0" anchor="ctr">
                <a:normAutofit/>
              </a:bodyPr>
              <a:p>
                <a:pPr algn="r" eaLnBrk="1" hangingPunct="1"/>
                <a:endParaRPr lang="zh-CN" altLang="zh-CN" dirty="0">
                  <a:solidFill>
                    <a:schemeClr val="accent2">
                      <a:lumMod val="75000"/>
                    </a:schemeClr>
                  </a:solidFill>
                  <a:latin typeface="+mn-lt"/>
                  <a:ea typeface="+mn-ea"/>
                </a:endParaRPr>
              </a:p>
            </p:txBody>
          </p:sp>
          <p:sp>
            <p:nvSpPr>
              <p:cNvPr id="56" name="椭圆 55"/>
              <p:cNvSpPr/>
              <p:nvPr>
                <p:custDataLst>
                  <p:tags r:id="rId21"/>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02</a:t>
                </a:r>
                <a:endParaRPr lang="zh-CN" altLang="en-US" sz="2000"/>
              </a:p>
            </p:txBody>
          </p:sp>
        </p:grpSp>
        <p:sp>
          <p:nvSpPr>
            <p:cNvPr id="54" name="文本框 53"/>
            <p:cNvSpPr txBox="1"/>
            <p:nvPr>
              <p:custDataLst>
                <p:tags r:id="rId22"/>
              </p:custDataLst>
            </p:nvPr>
          </p:nvSpPr>
          <p:spPr>
            <a:xfrm>
              <a:off x="5116347" y="2806923"/>
              <a:ext cx="2818808" cy="561342"/>
            </a:xfrm>
            <a:prstGeom prst="rect">
              <a:avLst/>
            </a:prstGeom>
            <a:noFill/>
          </p:spPr>
          <p:txBody>
            <a:bodyPr wrap="square" rtlCol="0" anchor="ctr" anchorCtr="0">
              <a:noAutofit/>
            </a:bodyPr>
            <a:p>
              <a:pPr algn="r">
                <a:lnSpc>
                  <a:spcPct val="130000"/>
                </a:lnSpc>
              </a:pPr>
              <a:r>
                <a:rPr lang="zh-CN" altLang="en-US" dirty="0" smtClean="0">
                  <a:solidFill>
                    <a:schemeClr val="accent2"/>
                  </a:solidFill>
                  <a:latin typeface="+mn-lt"/>
                  <a:ea typeface="+mn-ea"/>
                </a:rPr>
                <a:t>使用人数多，技术支持强</a:t>
              </a:r>
              <a:endParaRPr lang="zh-CN" altLang="en-US" dirty="0" smtClean="0">
                <a:solidFill>
                  <a:schemeClr val="accent2"/>
                </a:solidFill>
                <a:latin typeface="+mn-lt"/>
                <a:ea typeface="+mn-ea"/>
              </a:endParaRPr>
            </a:p>
          </p:txBody>
        </p:sp>
      </p:grpSp>
      <p:grpSp>
        <p:nvGrpSpPr>
          <p:cNvPr id="57" name="组合 56"/>
          <p:cNvGrpSpPr/>
          <p:nvPr>
            <p:custDataLst>
              <p:tags r:id="rId23"/>
            </p:custDataLst>
          </p:nvPr>
        </p:nvGrpSpPr>
        <p:grpSpPr>
          <a:xfrm rot="0">
            <a:off x="4813300" y="4617720"/>
            <a:ext cx="3841750" cy="846455"/>
            <a:chOff x="4813401" y="4098952"/>
            <a:chExt cx="3841978" cy="846201"/>
          </a:xfrm>
        </p:grpSpPr>
        <p:grpSp>
          <p:nvGrpSpPr>
            <p:cNvPr id="58" name="组合 57"/>
            <p:cNvGrpSpPr/>
            <p:nvPr>
              <p:custDataLst>
                <p:tags r:id="rId24"/>
              </p:custDataLst>
            </p:nvPr>
          </p:nvGrpSpPr>
          <p:grpSpPr>
            <a:xfrm flipH="1">
              <a:off x="4813401" y="4098952"/>
              <a:ext cx="3841978" cy="846200"/>
              <a:chOff x="2233613" y="1739900"/>
              <a:chExt cx="3668712" cy="808038"/>
            </a:xfrm>
          </p:grpSpPr>
          <p:sp>
            <p:nvSpPr>
              <p:cNvPr id="60" name="任意多边形 2"/>
              <p:cNvSpPr/>
              <p:nvPr>
                <p:custDataLst>
                  <p:tags r:id="rId25"/>
                </p:custDataLst>
              </p:nvPr>
            </p:nvSpPr>
            <p:spPr bwMode="auto">
              <a:xfrm>
                <a:off x="2233613" y="1739900"/>
                <a:ext cx="3668712" cy="808038"/>
              </a:xfrm>
              <a:custGeom>
                <a:avLst/>
                <a:gdLst>
                  <a:gd name="T0" fmla="*/ 454029 w 4121154"/>
                  <a:gd name="T1" fmla="*/ 0 h 908058"/>
                  <a:gd name="T2" fmla="*/ 872378 w 4121154"/>
                  <a:gd name="T3" fmla="*/ 277300 h 908058"/>
                  <a:gd name="T4" fmla="*/ 882326 w 4121154"/>
                  <a:gd name="T5" fmla="*/ 309346 h 908058"/>
                  <a:gd name="T6" fmla="*/ 3821798 w 4121154"/>
                  <a:gd name="T7" fmla="*/ 309346 h 908058"/>
                  <a:gd name="T8" fmla="*/ 4121154 w 4121154"/>
                  <a:gd name="T9" fmla="*/ 608702 h 908058"/>
                  <a:gd name="T10" fmla="*/ 4121153 w 4121154"/>
                  <a:gd name="T11" fmla="*/ 608702 h 908058"/>
                  <a:gd name="T12" fmla="*/ 3821797 w 4121154"/>
                  <a:gd name="T13" fmla="*/ 908058 h 908058"/>
                  <a:gd name="T14" fmla="*/ 515256 w 4121154"/>
                  <a:gd name="T15" fmla="*/ 908057 h 908058"/>
                  <a:gd name="T16" fmla="*/ 484648 w 4121154"/>
                  <a:gd name="T17" fmla="*/ 904972 h 908058"/>
                  <a:gd name="T18" fmla="*/ 454029 w 4121154"/>
                  <a:gd name="T19" fmla="*/ 908058 h 908058"/>
                  <a:gd name="T20" fmla="*/ 0 w 4121154"/>
                  <a:gd name="T21" fmla="*/ 454029 h 908058"/>
                  <a:gd name="T22" fmla="*/ 454029 w 4121154"/>
                  <a:gd name="T23" fmla="*/ 0 h 908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1154" h="908058">
                    <a:moveTo>
                      <a:pt x="454029" y="0"/>
                    </a:moveTo>
                    <a:cubicBezTo>
                      <a:pt x="642094" y="0"/>
                      <a:pt x="803453" y="114343"/>
                      <a:pt x="872378" y="277300"/>
                    </a:cubicBezTo>
                    <a:lnTo>
                      <a:pt x="882326" y="309346"/>
                    </a:lnTo>
                    <a:lnTo>
                      <a:pt x="3821798" y="309346"/>
                    </a:lnTo>
                    <a:cubicBezTo>
                      <a:pt x="3987128" y="309346"/>
                      <a:pt x="4121154" y="443372"/>
                      <a:pt x="4121154" y="608702"/>
                    </a:cubicBezTo>
                    <a:lnTo>
                      <a:pt x="4121153" y="608702"/>
                    </a:lnTo>
                    <a:cubicBezTo>
                      <a:pt x="4121153" y="774032"/>
                      <a:pt x="3987127" y="908058"/>
                      <a:pt x="3821797" y="908058"/>
                    </a:cubicBezTo>
                    <a:lnTo>
                      <a:pt x="515256" y="908057"/>
                    </a:lnTo>
                    <a:lnTo>
                      <a:pt x="484648" y="904972"/>
                    </a:lnTo>
                    <a:lnTo>
                      <a:pt x="454029" y="908058"/>
                    </a:lnTo>
                    <a:cubicBezTo>
                      <a:pt x="203276" y="908058"/>
                      <a:pt x="0" y="704782"/>
                      <a:pt x="0" y="454029"/>
                    </a:cubicBezTo>
                    <a:cubicBezTo>
                      <a:pt x="0" y="203276"/>
                      <a:pt x="203276" y="0"/>
                      <a:pt x="454029" y="0"/>
                    </a:cubicBezTo>
                    <a:close/>
                  </a:path>
                </a:pathLst>
              </a:custGeom>
              <a:solidFill>
                <a:srgbClr val="EAEAEA"/>
              </a:solidFill>
              <a:ln>
                <a:noFill/>
              </a:ln>
              <a:effectLst>
                <a:outerShdw dist="38100" dir="2700000" algn="ctr" rotWithShape="0">
                  <a:srgbClr val="000000">
                    <a:alpha val="28999"/>
                  </a:srgbClr>
                </a:outerShdw>
              </a:effectLst>
              <a:extLst>
                <a:ext uri="{91240B29-F687-4F45-9708-019B960494DF}">
                  <a14:hiddenLine xmlns:a14="http://schemas.microsoft.com/office/drawing/2010/main" w="9525">
                    <a:solidFill>
                      <a:srgbClr val="000000"/>
                    </a:solidFill>
                    <a:round/>
                  </a14:hiddenLine>
                </a:ext>
              </a:extLst>
            </p:spPr>
            <p:txBody>
              <a:bodyPr lIns="0" tIns="288000" rIns="900000" bIns="0" anchor="ctr">
                <a:normAutofit/>
              </a:bodyPr>
              <a:p>
                <a:pPr algn="r" eaLnBrk="1" hangingPunct="1"/>
                <a:endParaRPr lang="zh-CN" altLang="zh-CN" dirty="0">
                  <a:solidFill>
                    <a:schemeClr val="accent2">
                      <a:lumMod val="75000"/>
                    </a:schemeClr>
                  </a:solidFill>
                  <a:latin typeface="+mn-lt"/>
                  <a:ea typeface="+mn-ea"/>
                </a:endParaRPr>
              </a:p>
            </p:txBody>
          </p:sp>
          <p:sp>
            <p:nvSpPr>
              <p:cNvPr id="61" name="椭圆 60"/>
              <p:cNvSpPr/>
              <p:nvPr>
                <p:custDataLst>
                  <p:tags r:id="rId26"/>
                </p:custDataLst>
              </p:nvPr>
            </p:nvSpPr>
            <p:spPr>
              <a:xfrm>
                <a:off x="2362200" y="1879600"/>
                <a:ext cx="533400" cy="533400"/>
              </a:xfrm>
              <a:prstGeom prst="ellipse">
                <a:avLst/>
              </a:prstGeom>
              <a:solidFill>
                <a:schemeClr val="accent2"/>
              </a:solidFill>
              <a:ln>
                <a:noFill/>
              </a:ln>
              <a:effectLst>
                <a:innerShdw blurRad="63500" dist="381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rmAutofit/>
              </a:bodyPr>
              <a:p>
                <a:pPr algn="ctr"/>
                <a:r>
                  <a:rPr lang="en-US" altLang="zh-CN" sz="2000"/>
                  <a:t>04</a:t>
                </a:r>
                <a:endParaRPr lang="zh-CN" altLang="en-US" sz="2000"/>
              </a:p>
            </p:txBody>
          </p:sp>
        </p:grpSp>
        <p:sp>
          <p:nvSpPr>
            <p:cNvPr id="59" name="文本框 58"/>
            <p:cNvSpPr txBox="1"/>
            <p:nvPr>
              <p:custDataLst>
                <p:tags r:id="rId27"/>
              </p:custDataLst>
            </p:nvPr>
          </p:nvSpPr>
          <p:spPr>
            <a:xfrm>
              <a:off x="4813401" y="4383981"/>
              <a:ext cx="3121845" cy="561172"/>
            </a:xfrm>
            <a:prstGeom prst="rect">
              <a:avLst/>
            </a:prstGeom>
            <a:noFill/>
          </p:spPr>
          <p:txBody>
            <a:bodyPr wrap="square" rtlCol="0" anchor="ctr" anchorCtr="0">
              <a:noAutofit/>
            </a:bodyPr>
            <a:p>
              <a:pPr algn="r">
                <a:lnSpc>
                  <a:spcPct val="130000"/>
                </a:lnSpc>
              </a:pPr>
              <a:r>
                <a:rPr lang="zh-CN" altLang="en-US" dirty="0" smtClean="0">
                  <a:solidFill>
                    <a:schemeClr val="accent2"/>
                  </a:solidFill>
                  <a:latin typeface="+mn-lt"/>
                  <a:ea typeface="+mn-ea"/>
                </a:rPr>
                <a:t>支持平台多，从大众到小众</a:t>
              </a:r>
              <a:endParaRPr lang="zh-CN" altLang="en-US" dirty="0" smtClean="0">
                <a:solidFill>
                  <a:schemeClr val="accent2"/>
                </a:solidFill>
                <a:latin typeface="+mn-lt"/>
                <a:ea typeface="+mn-ea"/>
              </a:endParaRPr>
            </a:p>
          </p:txBody>
        </p:sp>
      </p:grpSp>
    </p:spTree>
    <p:custDataLst>
      <p:tags r:id="rId28"/>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AR SDK</a:t>
            </a:r>
            <a:endParaRPr lang="en-US" altLang="zh-CN" sz="3600" dirty="0"/>
          </a:p>
        </p:txBody>
      </p:sp>
      <p:sp>
        <p:nvSpPr>
          <p:cNvPr id="14" name="文本占位符 7"/>
          <p:cNvSpPr>
            <a:spLocks noGrp="1"/>
          </p:cNvSpPr>
          <p:nvPr>
            <p:ph type="body" sz="half" idx="2"/>
            <p:custDataLst>
              <p:tags r:id="rId2"/>
            </p:custDataLst>
          </p:nvPr>
        </p:nvSpPr>
        <p:spPr>
          <a:xfrm>
            <a:off x="1358900" y="5744845"/>
            <a:ext cx="9473565" cy="826770"/>
          </a:xfrm>
          <a:solidFill>
            <a:schemeClr val="accent2"/>
          </a:solidFill>
        </p:spPr>
        <p:txBody>
          <a:bodyPr anchor="ctr">
            <a:normAutofit/>
          </a:bodyPr>
          <a:lstStyle/>
          <a:p>
            <a:pPr marL="0" indent="0">
              <a:buNone/>
            </a:pPr>
            <a:r>
              <a:rPr lang="zh-CN" altLang="en-US" dirty="0">
                <a:solidFill>
                  <a:schemeClr val="bg1"/>
                </a:solidFill>
              </a:rPr>
              <a:t>支持多种多样的识别物，而且管理方便</a:t>
            </a:r>
            <a:endParaRPr lang="en-US" altLang="zh-CN" dirty="0">
              <a:solidFill>
                <a:schemeClr val="bg1"/>
              </a:solidFill>
            </a:endParaRPr>
          </a:p>
        </p:txBody>
      </p:sp>
      <p:pic>
        <p:nvPicPr>
          <p:cNvPr id="2" name="图片 1"/>
          <p:cNvPicPr>
            <a:picLocks noChangeAspect="1"/>
          </p:cNvPicPr>
          <p:nvPr/>
        </p:nvPicPr>
        <p:blipFill>
          <a:blip r:embed="rId3"/>
          <a:stretch>
            <a:fillRect/>
          </a:stretch>
        </p:blipFill>
        <p:spPr>
          <a:xfrm>
            <a:off x="3552190" y="901065"/>
            <a:ext cx="1848485" cy="513715"/>
          </a:xfrm>
          <a:prstGeom prst="rect">
            <a:avLst/>
          </a:prstGeom>
        </p:spPr>
      </p:pic>
      <p:pic>
        <p:nvPicPr>
          <p:cNvPr id="3" name="图片 2"/>
          <p:cNvPicPr>
            <a:picLocks noChangeAspect="1"/>
          </p:cNvPicPr>
          <p:nvPr/>
        </p:nvPicPr>
        <p:blipFill>
          <a:blip r:embed="rId4"/>
          <a:stretch>
            <a:fillRect/>
          </a:stretch>
        </p:blipFill>
        <p:spPr>
          <a:xfrm>
            <a:off x="419735" y="1623695"/>
            <a:ext cx="11352530" cy="2105025"/>
          </a:xfrm>
          <a:prstGeom prst="rect">
            <a:avLst/>
          </a:prstGeom>
        </p:spPr>
      </p:pic>
      <p:pic>
        <p:nvPicPr>
          <p:cNvPr id="7" name="图片 6"/>
          <p:cNvPicPr>
            <a:picLocks noChangeAspect="1"/>
          </p:cNvPicPr>
          <p:nvPr/>
        </p:nvPicPr>
        <p:blipFill>
          <a:blip r:embed="rId5"/>
          <a:stretch>
            <a:fillRect/>
          </a:stretch>
        </p:blipFill>
        <p:spPr>
          <a:xfrm>
            <a:off x="419735" y="3728720"/>
            <a:ext cx="11371580" cy="2066925"/>
          </a:xfrm>
          <a:prstGeom prst="rect">
            <a:avLst/>
          </a:prstGeom>
        </p:spPr>
      </p:pic>
      <p:pic>
        <p:nvPicPr>
          <p:cNvPr id="8" name="图片 7"/>
          <p:cNvPicPr>
            <a:picLocks noChangeAspect="1"/>
          </p:cNvPicPr>
          <p:nvPr/>
        </p:nvPicPr>
        <p:blipFill>
          <a:blip r:embed="rId6"/>
          <a:stretch>
            <a:fillRect/>
          </a:stretch>
        </p:blipFill>
        <p:spPr>
          <a:xfrm>
            <a:off x="1496060" y="1623695"/>
            <a:ext cx="9218930" cy="2647315"/>
          </a:xfrm>
          <a:prstGeom prst="rect">
            <a:avLst/>
          </a:prstGeom>
        </p:spPr>
      </p:pic>
      <p:pic>
        <p:nvPicPr>
          <p:cNvPr id="9" name="图片 8"/>
          <p:cNvPicPr>
            <a:picLocks noChangeAspect="1"/>
          </p:cNvPicPr>
          <p:nvPr/>
        </p:nvPicPr>
        <p:blipFill>
          <a:blip r:embed="rId7"/>
          <a:stretch>
            <a:fillRect/>
          </a:stretch>
        </p:blipFill>
        <p:spPr>
          <a:xfrm>
            <a:off x="1166495" y="1623695"/>
            <a:ext cx="9457055" cy="2476500"/>
          </a:xfrm>
          <a:prstGeom prst="rect">
            <a:avLst/>
          </a:prstGeom>
        </p:spPr>
      </p:pic>
      <p:pic>
        <p:nvPicPr>
          <p:cNvPr id="12" name="图片 11"/>
          <p:cNvPicPr>
            <a:picLocks noChangeAspect="1"/>
          </p:cNvPicPr>
          <p:nvPr/>
        </p:nvPicPr>
        <p:blipFill>
          <a:blip r:embed="rId8"/>
          <a:stretch>
            <a:fillRect/>
          </a:stretch>
        </p:blipFill>
        <p:spPr>
          <a:xfrm>
            <a:off x="2086610" y="1623695"/>
            <a:ext cx="7616825" cy="2986405"/>
          </a:xfrm>
          <a:prstGeom prst="rect">
            <a:avLst/>
          </a:prstGeom>
        </p:spPr>
      </p:pic>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AR SDK </a:t>
            </a:r>
            <a:endParaRPr lang="en-US" altLang="zh-CN" sz="3600" dirty="0"/>
          </a:p>
        </p:txBody>
      </p:sp>
      <p:sp>
        <p:nvSpPr>
          <p:cNvPr id="14" name="文本占位符 7"/>
          <p:cNvSpPr>
            <a:spLocks noGrp="1"/>
          </p:cNvSpPr>
          <p:nvPr>
            <p:ph type="body" sz="half" idx="2"/>
            <p:custDataLst>
              <p:tags r:id="rId2"/>
            </p:custDataLst>
          </p:nvPr>
        </p:nvSpPr>
        <p:spPr>
          <a:xfrm>
            <a:off x="1358900" y="5683250"/>
            <a:ext cx="9473565" cy="888365"/>
          </a:xfrm>
          <a:solidFill>
            <a:schemeClr val="accent2"/>
          </a:solidFill>
        </p:spPr>
        <p:txBody>
          <a:bodyPr anchor="ctr">
            <a:normAutofit/>
          </a:bodyPr>
          <a:lstStyle/>
          <a:p>
            <a:pPr marL="0" indent="0">
              <a:buNone/>
            </a:pPr>
            <a:r>
              <a:rPr lang="zh-CN" altLang="en-US" dirty="0">
                <a:solidFill>
                  <a:schemeClr val="bg1"/>
                </a:solidFill>
              </a:rPr>
              <a:t>额外的追踪，即使</a:t>
            </a:r>
            <a:r>
              <a:rPr lang="en-US" altLang="zh-CN" dirty="0">
                <a:solidFill>
                  <a:schemeClr val="bg1"/>
                </a:solidFill>
              </a:rPr>
              <a:t>target</a:t>
            </a:r>
            <a:r>
              <a:rPr lang="zh-CN" altLang="en-US" dirty="0">
                <a:solidFill>
                  <a:schemeClr val="bg1"/>
                </a:solidFill>
              </a:rPr>
              <a:t>在摄像头外也能维持场景</a:t>
            </a:r>
            <a:endParaRPr lang="zh-CN" altLang="en-US" dirty="0">
              <a:solidFill>
                <a:schemeClr val="bg1"/>
              </a:solidFill>
            </a:endParaRPr>
          </a:p>
        </p:txBody>
      </p:sp>
      <p:pic>
        <p:nvPicPr>
          <p:cNvPr id="2" name="图片 1"/>
          <p:cNvPicPr>
            <a:picLocks noChangeAspect="1"/>
          </p:cNvPicPr>
          <p:nvPr/>
        </p:nvPicPr>
        <p:blipFill>
          <a:blip r:embed="rId3"/>
          <a:stretch>
            <a:fillRect/>
          </a:stretch>
        </p:blipFill>
        <p:spPr>
          <a:xfrm>
            <a:off x="3552190" y="901065"/>
            <a:ext cx="1848485" cy="513715"/>
          </a:xfrm>
          <a:prstGeom prst="rect">
            <a:avLst/>
          </a:prstGeom>
        </p:spPr>
      </p:pic>
      <p:pic>
        <p:nvPicPr>
          <p:cNvPr id="3" name="图片 2"/>
          <p:cNvPicPr>
            <a:picLocks noChangeAspect="1"/>
          </p:cNvPicPr>
          <p:nvPr/>
        </p:nvPicPr>
        <p:blipFill>
          <a:blip r:embed="rId4"/>
          <a:stretch>
            <a:fillRect/>
          </a:stretch>
        </p:blipFill>
        <p:spPr>
          <a:xfrm>
            <a:off x="1358900" y="1623695"/>
            <a:ext cx="4004945" cy="1743075"/>
          </a:xfrm>
          <a:prstGeom prst="rect">
            <a:avLst/>
          </a:prstGeom>
        </p:spPr>
      </p:pic>
      <p:pic>
        <p:nvPicPr>
          <p:cNvPr id="4" name="图片 3"/>
          <p:cNvPicPr>
            <a:picLocks noChangeAspect="1"/>
          </p:cNvPicPr>
          <p:nvPr/>
        </p:nvPicPr>
        <p:blipFill>
          <a:blip r:embed="rId5"/>
          <a:stretch>
            <a:fillRect/>
          </a:stretch>
        </p:blipFill>
        <p:spPr>
          <a:xfrm>
            <a:off x="5513070" y="1623695"/>
            <a:ext cx="5318760" cy="3526790"/>
          </a:xfrm>
          <a:prstGeom prst="rect">
            <a:avLst/>
          </a:prstGeom>
        </p:spPr>
      </p:pic>
      <p:pic>
        <p:nvPicPr>
          <p:cNvPr id="7" name="图片 6"/>
          <p:cNvPicPr>
            <a:picLocks noChangeAspect="1"/>
          </p:cNvPicPr>
          <p:nvPr/>
        </p:nvPicPr>
        <p:blipFill>
          <a:blip r:embed="rId6"/>
          <a:stretch>
            <a:fillRect/>
          </a:stretch>
        </p:blipFill>
        <p:spPr>
          <a:xfrm>
            <a:off x="1358900" y="3478530"/>
            <a:ext cx="4004945" cy="2092325"/>
          </a:xfrm>
          <a:prstGeom prst="rect">
            <a:avLst/>
          </a:prstGeom>
        </p:spPr>
      </p:pic>
    </p:spTree>
    <p:custDataLst>
      <p:tags r:id="rId7"/>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AR SDK</a:t>
            </a:r>
            <a:endParaRPr lang="en-US" altLang="zh-CN" sz="3600" dirty="0"/>
          </a:p>
        </p:txBody>
      </p:sp>
      <p:sp>
        <p:nvSpPr>
          <p:cNvPr id="14" name="文本占位符 7"/>
          <p:cNvSpPr>
            <a:spLocks noGrp="1"/>
          </p:cNvSpPr>
          <p:nvPr>
            <p:ph type="body" sz="half" idx="2"/>
            <p:custDataLst>
              <p:tags r:id="rId2"/>
            </p:custDataLst>
          </p:nvPr>
        </p:nvSpPr>
        <p:spPr>
          <a:xfrm>
            <a:off x="1358900" y="5654040"/>
            <a:ext cx="9473565" cy="917575"/>
          </a:xfrm>
          <a:solidFill>
            <a:schemeClr val="accent2"/>
          </a:solidFill>
        </p:spPr>
        <p:txBody>
          <a:bodyPr anchor="ctr">
            <a:normAutofit/>
          </a:bodyPr>
          <a:lstStyle/>
          <a:p>
            <a:pPr marL="0" indent="0">
              <a:buNone/>
            </a:pPr>
            <a:r>
              <a:rPr lang="zh-CN" altLang="en-US" dirty="0">
                <a:solidFill>
                  <a:schemeClr val="bg1"/>
                </a:solidFill>
              </a:rPr>
              <a:t>这是比较突出的功能，实时</a:t>
            </a:r>
            <a:r>
              <a:rPr lang="en-US" altLang="zh-CN" dirty="0">
                <a:solidFill>
                  <a:schemeClr val="bg1"/>
                </a:solidFill>
              </a:rPr>
              <a:t>3D</a:t>
            </a:r>
            <a:r>
              <a:rPr lang="zh-CN" altLang="en-US" dirty="0">
                <a:solidFill>
                  <a:schemeClr val="bg1"/>
                </a:solidFill>
              </a:rPr>
              <a:t>扫描建模</a:t>
            </a:r>
            <a:endParaRPr lang="zh-CN" altLang="en-US" dirty="0">
              <a:solidFill>
                <a:schemeClr val="bg1"/>
              </a:solidFill>
            </a:endParaRPr>
          </a:p>
        </p:txBody>
      </p:sp>
      <p:pic>
        <p:nvPicPr>
          <p:cNvPr id="2" name="图片 1"/>
          <p:cNvPicPr>
            <a:picLocks noChangeAspect="1"/>
          </p:cNvPicPr>
          <p:nvPr/>
        </p:nvPicPr>
        <p:blipFill>
          <a:blip r:embed="rId3"/>
          <a:stretch>
            <a:fillRect/>
          </a:stretch>
        </p:blipFill>
        <p:spPr>
          <a:xfrm>
            <a:off x="3552190" y="901065"/>
            <a:ext cx="1848485" cy="513715"/>
          </a:xfrm>
          <a:prstGeom prst="rect">
            <a:avLst/>
          </a:prstGeom>
        </p:spPr>
      </p:pic>
      <p:pic>
        <p:nvPicPr>
          <p:cNvPr id="3" name="图片 2"/>
          <p:cNvPicPr>
            <a:picLocks noChangeAspect="1"/>
          </p:cNvPicPr>
          <p:nvPr/>
        </p:nvPicPr>
        <p:blipFill>
          <a:blip r:embed="rId4"/>
          <a:stretch>
            <a:fillRect/>
          </a:stretch>
        </p:blipFill>
        <p:spPr>
          <a:xfrm>
            <a:off x="1358900" y="1623695"/>
            <a:ext cx="3456940" cy="2381250"/>
          </a:xfrm>
          <a:prstGeom prst="rect">
            <a:avLst/>
          </a:prstGeom>
        </p:spPr>
      </p:pic>
      <p:pic>
        <p:nvPicPr>
          <p:cNvPr id="4" name="图片 3" descr="QQ截图20170418172338"/>
          <p:cNvPicPr>
            <a:picLocks noChangeAspect="1"/>
          </p:cNvPicPr>
          <p:nvPr/>
        </p:nvPicPr>
        <p:blipFill>
          <a:blip r:embed="rId5"/>
          <a:stretch>
            <a:fillRect/>
          </a:stretch>
        </p:blipFill>
        <p:spPr>
          <a:xfrm>
            <a:off x="5400675" y="1623695"/>
            <a:ext cx="5307330" cy="2487930"/>
          </a:xfrm>
          <a:prstGeom prst="rect">
            <a:avLst/>
          </a:prstGeom>
        </p:spPr>
      </p:pic>
      <p:pic>
        <p:nvPicPr>
          <p:cNvPr id="8" name="图片 7" descr="3"/>
          <p:cNvPicPr>
            <a:picLocks noChangeAspect="1"/>
          </p:cNvPicPr>
          <p:nvPr/>
        </p:nvPicPr>
        <p:blipFill>
          <a:blip r:embed="rId6"/>
          <a:stretch>
            <a:fillRect/>
          </a:stretch>
        </p:blipFill>
        <p:spPr>
          <a:xfrm>
            <a:off x="5400675" y="1623695"/>
            <a:ext cx="5306695" cy="273113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55345" y="723265"/>
            <a:ext cx="4164965" cy="617855"/>
          </a:xfrm>
          <a:prstGeom prst="rect">
            <a:avLst/>
          </a:prstGeom>
        </p:spPr>
        <p:txBody>
          <a:bodyPr vert="horz" lIns="91440" tIns="45720" rIns="91440" bIns="45720" rtlCol="0" anchor="t" anchorCtr="0">
            <a:noAutofit/>
          </a:bodyPr>
          <a:lstStyle>
            <a:defPPr>
              <a:defRPr lang="zh-CN"/>
            </a:defPPr>
            <a:lvl1pPr>
              <a:defRPr sz="2800">
                <a:solidFill>
                  <a:schemeClr val="accent1">
                    <a:lumMod val="75000"/>
                  </a:schemeClr>
                </a:solidFill>
                <a:latin typeface="+mj-lt"/>
                <a:ea typeface="+mj-ea"/>
                <a:cs typeface="+mj-cs"/>
              </a:defRPr>
            </a:lvl1pPr>
          </a:lstStyle>
          <a:p>
            <a:r>
              <a:rPr lang="en-US" altLang="zh-CN" sz="4400" dirty="0"/>
              <a:t>AR </a:t>
            </a:r>
            <a:r>
              <a:rPr lang="zh-CN" altLang="en-US" sz="4400" dirty="0"/>
              <a:t>展望</a:t>
            </a:r>
            <a:endParaRPr lang="zh-CN" altLang="en-US" sz="4400" dirty="0"/>
          </a:p>
        </p:txBody>
      </p:sp>
      <p:sp>
        <p:nvSpPr>
          <p:cNvPr id="4" name="文本框 3"/>
          <p:cNvSpPr txBox="1"/>
          <p:nvPr>
            <p:custDataLst>
              <p:tags r:id="rId2"/>
            </p:custDataLst>
          </p:nvPr>
        </p:nvSpPr>
        <p:spPr>
          <a:xfrm>
            <a:off x="840740" y="1341755"/>
            <a:ext cx="4164965" cy="4793615"/>
          </a:xfrm>
          <a:prstGeom prst="rect">
            <a:avLst/>
          </a:prstGeom>
        </p:spPr>
        <p:txBody>
          <a:bodyPr vert="horz" lIns="91440" tIns="45720" rIns="91440" bIns="45720" rtlCol="0"/>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不能受限于简单的图像追踪识别</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AR+LBS(</a:t>
            </a:r>
            <a:r>
              <a:rPr lang="zh-CN" altLang="en-US" sz="2800" dirty="0">
                <a:solidFill>
                  <a:schemeClr val="tx2"/>
                </a:solidFill>
                <a:latin typeface="+mn-lt"/>
                <a:ea typeface="+mn-ea"/>
              </a:rPr>
              <a:t>大热</a:t>
            </a:r>
            <a:r>
              <a:rPr lang="en-US" altLang="zh-CN" sz="2800" dirty="0">
                <a:solidFill>
                  <a:schemeClr val="tx2"/>
                </a:solidFill>
                <a:latin typeface="+mn-lt"/>
                <a:ea typeface="+mn-ea"/>
              </a:rPr>
              <a:t>)</a:t>
            </a:r>
            <a:endParaRPr lang="en-US" altLang="zh-CN"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借助眼镜等外设</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与其他行业混搭（汽车挡风玻璃的抬头显示器？）</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endParaRPr lang="zh-CN" altLang="en-US" sz="3200" dirty="0">
              <a:solidFill>
                <a:schemeClr val="tx2"/>
              </a:solidFill>
              <a:latin typeface="+mn-lt"/>
              <a:ea typeface="+mn-ea"/>
            </a:endParaRPr>
          </a:p>
        </p:txBody>
      </p:sp>
      <p:pic>
        <p:nvPicPr>
          <p:cNvPr id="5" name="图片 4" descr="a321c8612bf1c514dfe3897ebc7b47cd"/>
          <p:cNvPicPr>
            <a:picLocks noChangeAspect="1"/>
          </p:cNvPicPr>
          <p:nvPr/>
        </p:nvPicPr>
        <p:blipFill>
          <a:blip r:embed="rId3"/>
          <a:stretch>
            <a:fillRect/>
          </a:stretch>
        </p:blipFill>
        <p:spPr>
          <a:xfrm>
            <a:off x="5777865" y="723265"/>
            <a:ext cx="4498975" cy="2522220"/>
          </a:xfrm>
          <a:prstGeom prst="rect">
            <a:avLst/>
          </a:prstGeom>
        </p:spPr>
      </p:pic>
      <p:pic>
        <p:nvPicPr>
          <p:cNvPr id="7" name="图片 6" descr="9b1644f783d2169766fc22afa5c59d50"/>
          <p:cNvPicPr>
            <a:picLocks noChangeAspect="1"/>
          </p:cNvPicPr>
          <p:nvPr/>
        </p:nvPicPr>
        <p:blipFill>
          <a:blip r:embed="rId4"/>
          <a:stretch>
            <a:fillRect/>
          </a:stretch>
        </p:blipFill>
        <p:spPr>
          <a:xfrm>
            <a:off x="5777230" y="3474085"/>
            <a:ext cx="4499610" cy="2527300"/>
          </a:xfrm>
          <a:prstGeom prst="rect">
            <a:avLst/>
          </a:prstGeom>
        </p:spPr>
      </p:pic>
      <p:pic>
        <p:nvPicPr>
          <p:cNvPr id="8" name="图片 7" descr="f025d7e6b69bf04dbcf8fadebae11e0e"/>
          <p:cNvPicPr>
            <a:picLocks noChangeAspect="1"/>
          </p:cNvPicPr>
          <p:nvPr/>
        </p:nvPicPr>
        <p:blipFill>
          <a:blip r:embed="rId5"/>
          <a:stretch>
            <a:fillRect/>
          </a:stretch>
        </p:blipFill>
        <p:spPr>
          <a:xfrm>
            <a:off x="5777865" y="723265"/>
            <a:ext cx="4498340" cy="2522220"/>
          </a:xfrm>
          <a:prstGeom prst="rect">
            <a:avLst/>
          </a:prstGeom>
        </p:spPr>
      </p:pic>
      <p:pic>
        <p:nvPicPr>
          <p:cNvPr id="9" name="图片 8" descr="0cf80d05f1c847bfcf775ec9507888ed"/>
          <p:cNvPicPr>
            <a:picLocks noChangeAspect="1"/>
          </p:cNvPicPr>
          <p:nvPr/>
        </p:nvPicPr>
        <p:blipFill>
          <a:blip r:embed="rId6"/>
          <a:stretch>
            <a:fillRect/>
          </a:stretch>
        </p:blipFill>
        <p:spPr>
          <a:xfrm>
            <a:off x="5777230" y="3474085"/>
            <a:ext cx="4499610" cy="2641600"/>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HoloLens</a:t>
            </a:r>
            <a:endParaRPr lang="en-US" altLang="zh-CN" sz="3600" dirty="0"/>
          </a:p>
        </p:txBody>
      </p:sp>
      <p:sp>
        <p:nvSpPr>
          <p:cNvPr id="14" name="文本占位符 7"/>
          <p:cNvSpPr>
            <a:spLocks noGrp="1"/>
          </p:cNvSpPr>
          <p:nvPr>
            <p:ph type="body" sz="half" idx="2"/>
            <p:custDataLst>
              <p:tags r:id="rId2"/>
            </p:custDataLst>
          </p:nvPr>
        </p:nvSpPr>
        <p:spPr>
          <a:xfrm>
            <a:off x="1358900" y="5728970"/>
            <a:ext cx="9473565" cy="842645"/>
          </a:xfrm>
          <a:solidFill>
            <a:schemeClr val="accent2"/>
          </a:solidFill>
        </p:spPr>
        <p:txBody>
          <a:bodyPr anchor="ctr">
            <a:normAutofit/>
          </a:bodyPr>
          <a:lstStyle/>
          <a:p>
            <a:pPr marL="0" indent="0">
              <a:buNone/>
            </a:pPr>
            <a:r>
              <a:rPr lang="zh-CN" altLang="en-US" dirty="0">
                <a:solidFill>
                  <a:schemeClr val="bg1"/>
                </a:solidFill>
              </a:rPr>
              <a:t>微软的</a:t>
            </a:r>
            <a:r>
              <a:rPr lang="en-US" altLang="zh-CN" dirty="0">
                <a:solidFill>
                  <a:schemeClr val="bg1"/>
                </a:solidFill>
              </a:rPr>
              <a:t>AR</a:t>
            </a:r>
            <a:r>
              <a:rPr lang="zh-CN" altLang="en-US" dirty="0">
                <a:solidFill>
                  <a:schemeClr val="bg1"/>
                </a:solidFill>
              </a:rPr>
              <a:t>眼镜设备，比较酷炫，价格感人，预购从速</a:t>
            </a:r>
            <a:endParaRPr lang="zh-CN" altLang="en-US" dirty="0">
              <a:solidFill>
                <a:schemeClr val="bg1"/>
              </a:solidFill>
            </a:endParaRPr>
          </a:p>
        </p:txBody>
      </p:sp>
      <p:pic>
        <p:nvPicPr>
          <p:cNvPr id="2" name="图片 1" descr="e41857535d52f8b21a15b504a0cfe04f"/>
          <p:cNvPicPr>
            <a:picLocks noChangeAspect="1"/>
          </p:cNvPicPr>
          <p:nvPr/>
        </p:nvPicPr>
        <p:blipFill>
          <a:blip r:embed="rId3"/>
          <a:stretch>
            <a:fillRect/>
          </a:stretch>
        </p:blipFill>
        <p:spPr>
          <a:xfrm>
            <a:off x="1358900" y="1623695"/>
            <a:ext cx="3340100" cy="2527935"/>
          </a:xfrm>
          <a:prstGeom prst="rect">
            <a:avLst/>
          </a:prstGeom>
        </p:spPr>
      </p:pic>
      <p:pic>
        <p:nvPicPr>
          <p:cNvPr id="3" name="图片 2" descr="da6528908b2177b3edc5c5d2324f3b23"/>
          <p:cNvPicPr>
            <a:picLocks noChangeAspect="1"/>
          </p:cNvPicPr>
          <p:nvPr/>
        </p:nvPicPr>
        <p:blipFill>
          <a:blip r:embed="rId4"/>
          <a:stretch>
            <a:fillRect/>
          </a:stretch>
        </p:blipFill>
        <p:spPr>
          <a:xfrm>
            <a:off x="5120640" y="1530350"/>
            <a:ext cx="5847715" cy="3898265"/>
          </a:xfrm>
          <a:prstGeom prst="rect">
            <a:avLst/>
          </a:prstGeom>
        </p:spPr>
      </p:pic>
      <p:pic>
        <p:nvPicPr>
          <p:cNvPr id="7" name="图片 6" descr="37362a1e12b639eccd04a111d041fccd"/>
          <p:cNvPicPr>
            <a:picLocks noChangeAspect="1"/>
          </p:cNvPicPr>
          <p:nvPr/>
        </p:nvPicPr>
        <p:blipFill>
          <a:blip r:embed="rId5"/>
          <a:stretch>
            <a:fillRect/>
          </a:stretch>
        </p:blipFill>
        <p:spPr>
          <a:xfrm>
            <a:off x="5120640" y="1411605"/>
            <a:ext cx="5847715" cy="3975735"/>
          </a:xfrm>
          <a:prstGeom prst="rect">
            <a:avLst/>
          </a:prstGeom>
        </p:spPr>
      </p:pic>
      <p:pic>
        <p:nvPicPr>
          <p:cNvPr id="4" name="图片 3"/>
          <p:cNvPicPr>
            <a:picLocks noChangeAspect="1"/>
          </p:cNvPicPr>
          <p:nvPr/>
        </p:nvPicPr>
        <p:blipFill>
          <a:blip r:embed="rId6"/>
          <a:stretch>
            <a:fillRect/>
          </a:stretch>
        </p:blipFill>
        <p:spPr>
          <a:xfrm>
            <a:off x="565150" y="1411605"/>
            <a:ext cx="11304905" cy="295211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55345" y="723265"/>
            <a:ext cx="4636135" cy="617855"/>
          </a:xfrm>
          <a:prstGeom prst="rect">
            <a:avLst/>
          </a:prstGeom>
        </p:spPr>
        <p:txBody>
          <a:bodyPr vert="horz" lIns="91440" tIns="45720" rIns="91440" bIns="45720" rtlCol="0" anchor="t" anchorCtr="0">
            <a:noAutofit/>
          </a:bodyPr>
          <a:lstStyle>
            <a:defPPr>
              <a:defRPr lang="zh-CN"/>
            </a:defPPr>
            <a:lvl1pPr>
              <a:defRPr sz="2800">
                <a:solidFill>
                  <a:schemeClr val="accent1">
                    <a:lumMod val="75000"/>
                  </a:schemeClr>
                </a:solidFill>
                <a:latin typeface="+mj-lt"/>
                <a:ea typeface="+mj-ea"/>
                <a:cs typeface="+mj-cs"/>
              </a:defRPr>
            </a:lvl1pPr>
          </a:lstStyle>
          <a:p>
            <a:r>
              <a:rPr lang="zh-CN" sz="4000" dirty="0"/>
              <a:t>一些其他的</a:t>
            </a:r>
            <a:r>
              <a:rPr lang="en-US" altLang="zh-CN" sz="4000" dirty="0"/>
              <a:t>R</a:t>
            </a:r>
            <a:r>
              <a:rPr lang="zh-CN" altLang="en-US" sz="4000" dirty="0"/>
              <a:t>：</a:t>
            </a:r>
            <a:r>
              <a:rPr lang="en-US" altLang="zh-CN" sz="4000" dirty="0"/>
              <a:t>MR</a:t>
            </a:r>
            <a:endParaRPr lang="en-US" altLang="zh-CN" sz="4000" dirty="0"/>
          </a:p>
        </p:txBody>
      </p:sp>
      <p:sp>
        <p:nvSpPr>
          <p:cNvPr id="4" name="文本框 3"/>
          <p:cNvSpPr txBox="1"/>
          <p:nvPr>
            <p:custDataLst>
              <p:tags r:id="rId2"/>
            </p:custDataLst>
          </p:nvPr>
        </p:nvSpPr>
        <p:spPr>
          <a:xfrm>
            <a:off x="840740" y="1341755"/>
            <a:ext cx="4164965" cy="4793615"/>
          </a:xfrm>
          <a:prstGeom prst="rect">
            <a:avLst/>
          </a:prstGeom>
        </p:spPr>
        <p:txBody>
          <a:bodyPr vert="horz" lIns="91440" tIns="45720" rIns="91440" bIns="45720" rtlCol="0"/>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Mixed Reality</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en-US" altLang="zh-CN" sz="2800" dirty="0">
                <a:solidFill>
                  <a:schemeClr val="tx2"/>
                </a:solidFill>
                <a:latin typeface="+mn-lt"/>
                <a:ea typeface="+mn-ea"/>
              </a:rPr>
              <a:t>AR</a:t>
            </a:r>
            <a:r>
              <a:rPr lang="zh-CN" altLang="en-US" sz="2800" dirty="0">
                <a:solidFill>
                  <a:schemeClr val="tx2"/>
                </a:solidFill>
                <a:latin typeface="+mn-lt"/>
                <a:ea typeface="+mn-ea"/>
              </a:rPr>
              <a:t>的增强版</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用户看到的虚拟物体和真实物体几乎是无法区分</a:t>
            </a: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r>
              <a:rPr lang="zh-CN" altLang="en-US" sz="2800" dirty="0">
                <a:solidFill>
                  <a:schemeClr val="tx2"/>
                </a:solidFill>
                <a:latin typeface="+mn-lt"/>
                <a:ea typeface="+mn-ea"/>
              </a:rPr>
              <a:t>个人理解类似于全息投影</a:t>
            </a:r>
            <a:endParaRPr lang="zh-CN" altLang="en-US" sz="2800" dirty="0">
              <a:solidFill>
                <a:schemeClr val="tx2"/>
              </a:solidFill>
              <a:latin typeface="+mn-lt"/>
              <a:ea typeface="+mn-ea"/>
            </a:endParaRPr>
          </a:p>
          <a:p>
            <a:pPr>
              <a:lnSpc>
                <a:spcPct val="150000"/>
              </a:lnSpc>
              <a:buFont typeface="Arial" panose="020B0604020202020204" pitchFamily="34" charset="0"/>
            </a:pPr>
            <a:endParaRPr lang="zh-CN" altLang="en-US" sz="2800" dirty="0">
              <a:solidFill>
                <a:schemeClr val="tx2"/>
              </a:solidFill>
              <a:latin typeface="+mn-lt"/>
              <a:ea typeface="+mn-ea"/>
            </a:endParaRPr>
          </a:p>
          <a:p>
            <a:pPr marL="571500" indent="-571500">
              <a:lnSpc>
                <a:spcPct val="150000"/>
              </a:lnSpc>
              <a:buFont typeface="Arial" panose="020B0604020202020204" pitchFamily="34" charset="0"/>
              <a:buChar char="•"/>
            </a:pPr>
            <a:endParaRPr lang="zh-CN" altLang="en-US" sz="3200" dirty="0">
              <a:solidFill>
                <a:schemeClr val="tx2"/>
              </a:solidFill>
              <a:latin typeface="+mn-lt"/>
              <a:ea typeface="+mn-ea"/>
            </a:endParaRPr>
          </a:p>
        </p:txBody>
      </p:sp>
      <p:pic>
        <p:nvPicPr>
          <p:cNvPr id="2" name="图片 1" descr="13de29f3fad2a169e7ec183626f6a1bc"/>
          <p:cNvPicPr>
            <a:picLocks noChangeAspect="1"/>
          </p:cNvPicPr>
          <p:nvPr/>
        </p:nvPicPr>
        <p:blipFill>
          <a:blip r:embed="rId3"/>
          <a:stretch>
            <a:fillRect/>
          </a:stretch>
        </p:blipFill>
        <p:spPr>
          <a:xfrm>
            <a:off x="5633085" y="570865"/>
            <a:ext cx="2082800" cy="770890"/>
          </a:xfrm>
          <a:prstGeom prst="rect">
            <a:avLst/>
          </a:prstGeom>
        </p:spPr>
      </p:pic>
      <p:pic>
        <p:nvPicPr>
          <p:cNvPr id="6" name="图片 5" descr="69af60c74f3e4dafe7f50699f8721757"/>
          <p:cNvPicPr>
            <a:picLocks noChangeAspect="1"/>
          </p:cNvPicPr>
          <p:nvPr/>
        </p:nvPicPr>
        <p:blipFill>
          <a:blip r:embed="rId4"/>
          <a:stretch>
            <a:fillRect/>
          </a:stretch>
        </p:blipFill>
        <p:spPr>
          <a:xfrm>
            <a:off x="5633085" y="1433195"/>
            <a:ext cx="4608195" cy="2250440"/>
          </a:xfrm>
          <a:prstGeom prst="rect">
            <a:avLst/>
          </a:prstGeom>
        </p:spPr>
      </p:pic>
      <p:pic>
        <p:nvPicPr>
          <p:cNvPr id="12" name="图片 11" descr="5fee1d17385cb17a8c24e8ed5b3ec45c"/>
          <p:cNvPicPr>
            <a:picLocks noChangeAspect="1"/>
          </p:cNvPicPr>
          <p:nvPr/>
        </p:nvPicPr>
        <p:blipFill>
          <a:blip r:embed="rId5"/>
          <a:stretch>
            <a:fillRect/>
          </a:stretch>
        </p:blipFill>
        <p:spPr>
          <a:xfrm>
            <a:off x="5633085" y="4099560"/>
            <a:ext cx="3856990" cy="221932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矩形 61"/>
          <p:cNvGrpSpPr/>
          <p:nvPr>
            <p:custDataLst>
              <p:tags r:id="rId1"/>
            </p:custDataLst>
          </p:nvPr>
        </p:nvGrpSpPr>
        <p:grpSpPr bwMode="auto">
          <a:xfrm>
            <a:off x="8373300" y="2923659"/>
            <a:ext cx="2231892" cy="2369274"/>
            <a:chOff x="0" y="0"/>
            <a:chExt cx="991" cy="1052"/>
          </a:xfrm>
        </p:grpSpPr>
        <p:pic>
          <p:nvPicPr>
            <p:cNvPr id="4" name="矩形 61"/>
            <p:cNvPicPr>
              <a:picLocks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4"/>
            <p:cNvSpPr txBox="1">
              <a:spLocks noChangeArrowheads="1"/>
            </p:cNvSpPr>
            <p:nvPr>
              <p:custDataLst>
                <p:tags r:id="rId4"/>
              </p:custDataLst>
            </p:nvPr>
          </p:nvSpPr>
          <p:spPr bwMode="auto">
            <a:xfrm rot="19394674">
              <a:off x="206" y="89"/>
              <a:ext cx="58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6" name="椭圆 53"/>
          <p:cNvSpPr>
            <a:spLocks noChangeArrowheads="1"/>
          </p:cNvSpPr>
          <p:nvPr>
            <p:custDataLst>
              <p:tags r:id="rId5"/>
            </p:custDataLst>
          </p:nvPr>
        </p:nvSpPr>
        <p:spPr bwMode="auto">
          <a:xfrm>
            <a:off x="8125560" y="2477732"/>
            <a:ext cx="1398593"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看</a:t>
            </a:r>
            <a:endParaRPr lang="zh-CN" altLang="en-US" sz="4400" dirty="0">
              <a:solidFill>
                <a:srgbClr val="FFFFFF"/>
              </a:solidFill>
              <a:latin typeface="黑体" panose="02010609060101010101" pitchFamily="49" charset="-122"/>
              <a:ea typeface="黑体" panose="02010609060101010101" pitchFamily="49" charset="-122"/>
            </a:endParaRPr>
          </a:p>
        </p:txBody>
      </p:sp>
      <p:grpSp>
        <p:nvGrpSpPr>
          <p:cNvPr id="7" name="矩形 62"/>
          <p:cNvGrpSpPr/>
          <p:nvPr>
            <p:custDataLst>
              <p:tags r:id="rId6"/>
            </p:custDataLst>
          </p:nvPr>
        </p:nvGrpSpPr>
        <p:grpSpPr bwMode="auto">
          <a:xfrm>
            <a:off x="6591840" y="2923659"/>
            <a:ext cx="2231891" cy="2369274"/>
            <a:chOff x="0" y="0"/>
            <a:chExt cx="991" cy="1052"/>
          </a:xfrm>
        </p:grpSpPr>
        <p:pic>
          <p:nvPicPr>
            <p:cNvPr id="8" name="矩形 62"/>
            <p:cNvPicPr>
              <a:picLocks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custDataLst>
                <p:tags r:id="rId9"/>
              </p:custDataLst>
            </p:nvPr>
          </p:nvSpPr>
          <p:spPr bwMode="auto">
            <a:xfrm rot="19394674">
              <a:off x="207" y="89"/>
              <a:ext cx="580"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0" name="椭圆 63"/>
          <p:cNvSpPr>
            <a:spLocks noChangeArrowheads="1"/>
          </p:cNvSpPr>
          <p:nvPr>
            <p:custDataLst>
              <p:tags r:id="rId10"/>
            </p:custDataLst>
          </p:nvPr>
        </p:nvSpPr>
        <p:spPr bwMode="auto">
          <a:xfrm>
            <a:off x="6344104"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观</a:t>
            </a:r>
            <a:endParaRPr lang="zh-CN" altLang="en-US" sz="4400" dirty="0">
              <a:solidFill>
                <a:srgbClr val="FFFFFF"/>
              </a:solidFill>
              <a:latin typeface="黑体" panose="02010609060101010101" pitchFamily="49" charset="-122"/>
              <a:ea typeface="黑体" panose="02010609060101010101" pitchFamily="49" charset="-122"/>
            </a:endParaRPr>
          </a:p>
        </p:txBody>
      </p:sp>
      <p:grpSp>
        <p:nvGrpSpPr>
          <p:cNvPr id="11" name="矩形 64"/>
          <p:cNvGrpSpPr/>
          <p:nvPr>
            <p:custDataLst>
              <p:tags r:id="rId11"/>
            </p:custDataLst>
          </p:nvPr>
        </p:nvGrpSpPr>
        <p:grpSpPr bwMode="auto">
          <a:xfrm>
            <a:off x="4819390" y="2923659"/>
            <a:ext cx="2231892" cy="2369274"/>
            <a:chOff x="0" y="0"/>
            <a:chExt cx="991" cy="1052"/>
          </a:xfrm>
        </p:grpSpPr>
        <p:pic>
          <p:nvPicPr>
            <p:cNvPr id="12" name="矩形 64"/>
            <p:cNvPicPr>
              <a:picLocks noChangeArrowheads="1"/>
            </p:cNvPicPr>
            <p:nvPr>
              <p:custDataLst>
                <p:tags r:id="rId12"/>
              </p:custDataLst>
            </p:nvPr>
          </p:nvPicPr>
          <p:blipFill>
            <a:blip r:embed="rId13">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2"/>
            <p:cNvSpPr txBox="1">
              <a:spLocks noChangeArrowheads="1"/>
            </p:cNvSpPr>
            <p:nvPr>
              <p:custDataLst>
                <p:tags r:id="rId14"/>
              </p:custDataLst>
            </p:nvPr>
          </p:nvSpPr>
          <p:spPr bwMode="auto">
            <a:xfrm rot="19394674">
              <a:off x="203" y="89"/>
              <a:ext cx="581"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4" name="椭圆 65"/>
          <p:cNvSpPr>
            <a:spLocks noChangeArrowheads="1"/>
          </p:cNvSpPr>
          <p:nvPr>
            <p:custDataLst>
              <p:tags r:id="rId15"/>
            </p:custDataLst>
          </p:nvPr>
        </p:nvSpPr>
        <p:spPr bwMode="auto">
          <a:xfrm>
            <a:off x="4564896"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a:solidFill>
                  <a:srgbClr val="FFFFFF"/>
                </a:solidFill>
                <a:latin typeface="黑体" panose="02010609060101010101" pitchFamily="49" charset="-122"/>
                <a:ea typeface="黑体" panose="02010609060101010101" pitchFamily="49" charset="-122"/>
              </a:rPr>
              <a:t>谢</a:t>
            </a:r>
            <a:endParaRPr lang="zh-CN" altLang="en-US" sz="4400">
              <a:solidFill>
                <a:srgbClr val="FFFFFF"/>
              </a:solidFill>
              <a:latin typeface="黑体" panose="02010609060101010101" pitchFamily="49" charset="-122"/>
              <a:ea typeface="黑体" panose="02010609060101010101" pitchFamily="49" charset="-122"/>
            </a:endParaRPr>
          </a:p>
        </p:txBody>
      </p:sp>
      <p:grpSp>
        <p:nvGrpSpPr>
          <p:cNvPr id="15" name="矩形 66"/>
          <p:cNvGrpSpPr/>
          <p:nvPr>
            <p:custDataLst>
              <p:tags r:id="rId16"/>
            </p:custDataLst>
          </p:nvPr>
        </p:nvGrpSpPr>
        <p:grpSpPr bwMode="auto">
          <a:xfrm>
            <a:off x="3037930" y="2923659"/>
            <a:ext cx="2231891" cy="2369274"/>
            <a:chOff x="0" y="0"/>
            <a:chExt cx="991" cy="1052"/>
          </a:xfrm>
        </p:grpSpPr>
        <p:pic>
          <p:nvPicPr>
            <p:cNvPr id="16" name="矩形 66"/>
            <p:cNvPicPr>
              <a:picLocks noChangeArrowheads="1"/>
            </p:cNvPicPr>
            <p:nvPr>
              <p:custDataLst>
                <p:tags r:id="rId17"/>
              </p:custDataLst>
            </p:nvPr>
          </p:nvPicPr>
          <p:blipFill>
            <a:blip r:embed="rId18">
              <a:extLst>
                <a:ext uri="{28A0092B-C50C-407E-A947-70E740481C1C}">
                  <a14:useLocalDpi xmlns:a14="http://schemas.microsoft.com/office/drawing/2010/main" val="0"/>
                </a:ext>
              </a:extLst>
            </a:blip>
            <a:srcRect/>
            <a:stretch>
              <a:fillRect/>
            </a:stretch>
          </p:blipFill>
          <p:spPr bwMode="auto">
            <a:xfrm>
              <a:off x="0" y="0"/>
              <a:ext cx="991" cy="1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16"/>
            <p:cNvSpPr txBox="1">
              <a:spLocks noChangeArrowheads="1"/>
            </p:cNvSpPr>
            <p:nvPr>
              <p:custDataLst>
                <p:tags r:id="rId19"/>
              </p:custDataLst>
            </p:nvPr>
          </p:nvSpPr>
          <p:spPr bwMode="auto">
            <a:xfrm rot="19394674">
              <a:off x="204" y="89"/>
              <a:ext cx="581" cy="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a:solidFill>
                  <a:srgbClr val="FFFFFF"/>
                </a:solidFill>
                <a:ea typeface="黑体" panose="02010609060101010101" pitchFamily="49" charset="-122"/>
              </a:endParaRPr>
            </a:p>
          </p:txBody>
        </p:sp>
      </p:grpSp>
      <p:sp>
        <p:nvSpPr>
          <p:cNvPr id="18" name="椭圆 67"/>
          <p:cNvSpPr>
            <a:spLocks noChangeArrowheads="1"/>
          </p:cNvSpPr>
          <p:nvPr>
            <p:custDataLst>
              <p:tags r:id="rId20"/>
            </p:custDataLst>
          </p:nvPr>
        </p:nvSpPr>
        <p:spPr bwMode="auto">
          <a:xfrm>
            <a:off x="2785689" y="2477732"/>
            <a:ext cx="1398591" cy="1398593"/>
          </a:xfrm>
          <a:prstGeom prst="ellipse">
            <a:avLst/>
          </a:prstGeom>
          <a:solidFill>
            <a:schemeClr val="accent2"/>
          </a:solidFill>
          <a:ln>
            <a:noFill/>
          </a:ln>
        </p:spPr>
        <p:txBody>
          <a:bodyPr lIns="0" tIns="0" rIns="0" bIns="360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sz="4400" dirty="0">
                <a:solidFill>
                  <a:srgbClr val="FFFFFF"/>
                </a:solidFill>
                <a:latin typeface="黑体" panose="02010609060101010101" pitchFamily="49" charset="-122"/>
                <a:ea typeface="黑体" panose="02010609060101010101" pitchFamily="49" charset="-122"/>
              </a:rPr>
              <a:t>谢</a:t>
            </a:r>
            <a:endParaRPr lang="zh-CN" altLang="en-US" sz="4400" dirty="0">
              <a:solidFill>
                <a:srgbClr val="FFFFFF"/>
              </a:solidFill>
              <a:latin typeface="黑体" panose="02010609060101010101" pitchFamily="49" charset="-122"/>
              <a:ea typeface="黑体" panose="02010609060101010101" pitchFamily="49" charset="-122"/>
            </a:endParaRPr>
          </a:p>
        </p:txBody>
      </p:sp>
    </p:spTree>
    <p:custDataLst>
      <p:tags r:id="rId2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MH_Others_1"/>
          <p:cNvSpPr txBox="1">
            <a:spLocks noChangeArrowheads="1"/>
          </p:cNvSpPr>
          <p:nvPr>
            <p:custDataLst>
              <p:tags r:id="rId1"/>
            </p:custDataLst>
          </p:nvPr>
        </p:nvSpPr>
        <p:spPr bwMode="auto">
          <a:xfrm>
            <a:off x="2524125" y="779464"/>
            <a:ext cx="23304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62500" lnSpcReduction="20000"/>
          </a:bodyPr>
          <a:lstStyle>
            <a:lvl1pPr algn="just">
              <a:lnSpc>
                <a:spcPct val="110000"/>
              </a:lnSpc>
              <a:spcBef>
                <a:spcPts val="600"/>
              </a:spcBef>
              <a:buClr>
                <a:schemeClr val="accent1"/>
              </a:buClr>
              <a:buSzPct val="80000"/>
              <a:buFont typeface="Webdings" panose="05030102010509060703" pitchFamily="18" charset="2"/>
              <a:buChar char=""/>
              <a:defRPr sz="2400">
                <a:solidFill>
                  <a:schemeClr val="accent1"/>
                </a:solidFill>
                <a:latin typeface="Arial" panose="020B0604020202020204" pitchFamily="34" charset="0"/>
                <a:ea typeface="黑体" panose="02010609060101010101" pitchFamily="49" charset="-122"/>
              </a:defRPr>
            </a:lvl1pPr>
            <a:lvl2pPr marL="742950" indent="-285750" algn="just">
              <a:lnSpc>
                <a:spcPct val="120000"/>
              </a:lnSpc>
              <a:spcAft>
                <a:spcPts val="600"/>
              </a:spcAft>
              <a:buClr>
                <a:srgbClr val="A1BBEE"/>
              </a:buClr>
              <a:buFont typeface="幼圆" pitchFamily="49" charset="-122"/>
              <a:buChar char=" "/>
              <a:defRPr sz="1600">
                <a:solidFill>
                  <a:schemeClr val="tx1"/>
                </a:solidFill>
                <a:latin typeface="Arial" panose="020B0604020202020204" pitchFamily="34" charset="0"/>
                <a:ea typeface="黑体" panose="02010609060101010101" pitchFamily="49" charset="-122"/>
              </a:defRPr>
            </a:lvl2pPr>
            <a:lvl3pPr marL="1143000" indent="-228600">
              <a:lnSpc>
                <a:spcPct val="90000"/>
              </a:lnSpc>
              <a:spcBef>
                <a:spcPts val="500"/>
              </a:spcBef>
              <a:buChar char="•"/>
              <a:defRPr sz="2000">
                <a:solidFill>
                  <a:schemeClr val="tx1"/>
                </a:solidFill>
                <a:latin typeface="Arial" panose="020B0604020202020204" pitchFamily="34" charset="0"/>
                <a:ea typeface="幼圆" pitchFamily="49" charset="-122"/>
              </a:defRPr>
            </a:lvl3pPr>
            <a:lvl4pPr marL="1600200" indent="-228600">
              <a:lnSpc>
                <a:spcPct val="90000"/>
              </a:lnSpc>
              <a:spcBef>
                <a:spcPts val="500"/>
              </a:spcBef>
              <a:buChar char="•"/>
              <a:defRPr>
                <a:solidFill>
                  <a:schemeClr val="tx1"/>
                </a:solidFill>
                <a:latin typeface="Arial" panose="020B0604020202020204" pitchFamily="34" charset="0"/>
                <a:ea typeface="幼圆" pitchFamily="49" charset="-122"/>
              </a:defRPr>
            </a:lvl4pPr>
            <a:lvl5pPr marL="2057400" indent="-228600">
              <a:lnSpc>
                <a:spcPct val="90000"/>
              </a:lnSpc>
              <a:spcBef>
                <a:spcPts val="500"/>
              </a:spcBef>
              <a:buChar char="•"/>
              <a:defRPr>
                <a:solidFill>
                  <a:schemeClr val="tx1"/>
                </a:solidFill>
                <a:latin typeface="Arial" panose="020B0604020202020204" pitchFamily="34" charset="0"/>
                <a:ea typeface="幼圆" pitchFamily="49"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幼圆" pitchFamily="49" charset="-122"/>
              </a:defRPr>
            </a:lvl9pPr>
          </a:lstStyle>
          <a:p>
            <a:pPr algn="l" eaLnBrk="1" hangingPunct="1">
              <a:spcBef>
                <a:spcPct val="0"/>
              </a:spcBef>
              <a:buClrTx/>
              <a:buSzTx/>
              <a:buFont typeface="Webdings" panose="05030102010509060703" pitchFamily="18" charset="2"/>
              <a:buNone/>
            </a:pPr>
            <a:r>
              <a:rPr lang="en-US" sz="4700" smtClean="0">
                <a:solidFill>
                  <a:schemeClr val="accent2"/>
                </a:solidFill>
                <a:latin typeface="+mj-lt"/>
                <a:ea typeface="+mj-ea"/>
                <a:cs typeface="+mj-cs"/>
              </a:rPr>
              <a:t>Content</a:t>
            </a:r>
            <a:endParaRPr lang="en-US" sz="4700" smtClean="0">
              <a:solidFill>
                <a:schemeClr val="accent2"/>
              </a:solidFill>
              <a:latin typeface="+mj-lt"/>
              <a:ea typeface="+mj-ea"/>
              <a:cs typeface="+mj-cs"/>
            </a:endParaRPr>
          </a:p>
        </p:txBody>
      </p:sp>
      <p:cxnSp>
        <p:nvCxnSpPr>
          <p:cNvPr id="11267" name="MH_Others_2"/>
          <p:cNvCxnSpPr>
            <a:cxnSpLocks noChangeShapeType="1"/>
          </p:cNvCxnSpPr>
          <p:nvPr>
            <p:custDataLst>
              <p:tags r:id="rId2"/>
            </p:custDataLst>
          </p:nvPr>
        </p:nvCxnSpPr>
        <p:spPr bwMode="auto">
          <a:xfrm>
            <a:off x="2853690" y="1718945"/>
            <a:ext cx="2618105"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cxnSp>
        <p:nvCxnSpPr>
          <p:cNvPr id="11268" name="MH_Others_3"/>
          <p:cNvCxnSpPr>
            <a:cxnSpLocks noChangeShapeType="1"/>
          </p:cNvCxnSpPr>
          <p:nvPr>
            <p:custDataLst>
              <p:tags r:id="rId3"/>
            </p:custDataLst>
          </p:nvPr>
        </p:nvCxnSpPr>
        <p:spPr bwMode="auto">
          <a:xfrm flipH="1">
            <a:off x="5005705" y="1481455"/>
            <a:ext cx="17145" cy="454914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grpSp>
        <p:nvGrpSpPr>
          <p:cNvPr id="2" name="组合 1"/>
          <p:cNvGrpSpPr/>
          <p:nvPr>
            <p:custDataLst>
              <p:tags r:id="rId4"/>
            </p:custDataLst>
          </p:nvPr>
        </p:nvGrpSpPr>
        <p:grpSpPr>
          <a:xfrm rot="0">
            <a:off x="4389120" y="2226945"/>
            <a:ext cx="3446780" cy="495300"/>
            <a:chOff x="2632075" y="1874838"/>
            <a:chExt cx="3802063" cy="546100"/>
          </a:xfrm>
        </p:grpSpPr>
        <p:cxnSp>
          <p:nvCxnSpPr>
            <p:cNvPr id="11269" name="MH_Others_4"/>
            <p:cNvCxnSpPr>
              <a:cxnSpLocks noChangeShapeType="1"/>
            </p:cNvCxnSpPr>
            <p:nvPr>
              <p:custDataLst>
                <p:tags r:id="rId5"/>
              </p:custDataLst>
            </p:nvPr>
          </p:nvCxnSpPr>
          <p:spPr bwMode="auto">
            <a:xfrm>
              <a:off x="3243263" y="2420938"/>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0" name="MH_Number_1"/>
            <p:cNvSpPr txBox="1">
              <a:spLocks noChangeArrowheads="1"/>
            </p:cNvSpPr>
            <p:nvPr>
              <p:custDataLst>
                <p:tags r:id="rId6"/>
              </p:custDataLst>
            </p:nvPr>
          </p:nvSpPr>
          <p:spPr bwMode="auto">
            <a:xfrm>
              <a:off x="2632075" y="1874838"/>
              <a:ext cx="679450"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01</a:t>
              </a:r>
              <a:endParaRPr lang="en-US" sz="2400">
                <a:solidFill>
                  <a:schemeClr val="accent2"/>
                </a:solidFill>
                <a:latin typeface="+mn-lt"/>
                <a:ea typeface="+mn-ea"/>
              </a:endParaRPr>
            </a:p>
          </p:txBody>
        </p:sp>
        <p:sp>
          <p:nvSpPr>
            <p:cNvPr id="11271" name="MH_Entry_1"/>
            <p:cNvSpPr>
              <a:spLocks noChangeArrowheads="1"/>
            </p:cNvSpPr>
            <p:nvPr>
              <p:custDataLst>
                <p:tags r:id="rId7"/>
              </p:custDataLst>
            </p:nvPr>
          </p:nvSpPr>
          <p:spPr bwMode="auto">
            <a:xfrm>
              <a:off x="3330575" y="1933575"/>
              <a:ext cx="3103563" cy="425450"/>
            </a:xfrm>
            <a:prstGeom prst="rect">
              <a:avLst/>
            </a:prstGeom>
            <a:solidFill>
              <a:schemeClr val="accent2"/>
            </a:solidFill>
            <a:ln>
              <a:noFill/>
            </a:ln>
          </p:spPr>
          <p:txBody>
            <a:bodyPr lIns="0" tIns="0" rIns="0" bIns="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a:t>
              </a:r>
              <a:r>
                <a:rPr lang="zh-CN" altLang="en-US" dirty="0" smtClean="0">
                  <a:solidFill>
                    <a:srgbClr val="FFFFFF"/>
                  </a:solidFill>
                  <a:latin typeface="+mn-lt"/>
                  <a:ea typeface="+mn-ea"/>
                </a:rPr>
                <a:t>技术简述</a:t>
              </a:r>
              <a:endParaRPr lang="zh-CN" altLang="en-US" dirty="0" smtClean="0">
                <a:solidFill>
                  <a:srgbClr val="FFFFFF"/>
                </a:solidFill>
                <a:latin typeface="+mn-lt"/>
                <a:ea typeface="+mn-ea"/>
              </a:endParaRPr>
            </a:p>
          </p:txBody>
        </p:sp>
      </p:grpSp>
      <p:grpSp>
        <p:nvGrpSpPr>
          <p:cNvPr id="9" name="组合 8"/>
          <p:cNvGrpSpPr/>
          <p:nvPr>
            <p:custDataLst>
              <p:tags r:id="rId8"/>
            </p:custDataLst>
          </p:nvPr>
        </p:nvGrpSpPr>
        <p:grpSpPr>
          <a:xfrm rot="0">
            <a:off x="4389120" y="2990850"/>
            <a:ext cx="3636645" cy="496570"/>
            <a:chOff x="2632075" y="2717800"/>
            <a:chExt cx="4011613" cy="547688"/>
          </a:xfrm>
        </p:grpSpPr>
        <p:cxnSp>
          <p:nvCxnSpPr>
            <p:cNvPr id="11272" name="MH_Others_5"/>
            <p:cNvCxnSpPr>
              <a:cxnSpLocks noChangeShapeType="1"/>
            </p:cNvCxnSpPr>
            <p:nvPr>
              <p:custDataLst>
                <p:tags r:id="rId9"/>
              </p:custDataLst>
            </p:nvPr>
          </p:nvCxnSpPr>
          <p:spPr bwMode="auto">
            <a:xfrm>
              <a:off x="3243263" y="3265488"/>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3" name="MH_Number_2"/>
            <p:cNvSpPr txBox="1">
              <a:spLocks noChangeArrowheads="1"/>
            </p:cNvSpPr>
            <p:nvPr>
              <p:custDataLst>
                <p:tags r:id="rId10"/>
              </p:custDataLst>
            </p:nvPr>
          </p:nvSpPr>
          <p:spPr bwMode="auto">
            <a:xfrm>
              <a:off x="2632075" y="2717800"/>
              <a:ext cx="679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02</a:t>
              </a:r>
              <a:endParaRPr lang="en-US" sz="2400">
                <a:solidFill>
                  <a:schemeClr val="accent2"/>
                </a:solidFill>
                <a:latin typeface="+mn-lt"/>
                <a:ea typeface="+mn-ea"/>
              </a:endParaRPr>
            </a:p>
          </p:txBody>
        </p:sp>
        <p:sp>
          <p:nvSpPr>
            <p:cNvPr id="11274" name="MH_Entry_2"/>
            <p:cNvSpPr>
              <a:spLocks noChangeArrowheads="1"/>
            </p:cNvSpPr>
            <p:nvPr>
              <p:custDataLst>
                <p:tags r:id="rId11"/>
              </p:custDataLst>
            </p:nvPr>
          </p:nvSpPr>
          <p:spPr bwMode="auto">
            <a:xfrm>
              <a:off x="3330575" y="2778125"/>
              <a:ext cx="3313113" cy="423863"/>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a:t>
              </a:r>
              <a:r>
                <a:rPr lang="zh-CN" altLang="en-US" dirty="0" smtClean="0">
                  <a:solidFill>
                    <a:srgbClr val="FFFFFF"/>
                  </a:solidFill>
                  <a:latin typeface="+mn-lt"/>
                  <a:ea typeface="+mn-ea"/>
                </a:rPr>
                <a:t>技术应用</a:t>
              </a:r>
              <a:endParaRPr lang="zh-CN" altLang="en-US" dirty="0" smtClean="0">
                <a:solidFill>
                  <a:srgbClr val="FFFFFF"/>
                </a:solidFill>
                <a:latin typeface="+mn-lt"/>
                <a:ea typeface="+mn-ea"/>
              </a:endParaRPr>
            </a:p>
          </p:txBody>
        </p:sp>
      </p:grpSp>
      <p:grpSp>
        <p:nvGrpSpPr>
          <p:cNvPr id="10" name="组合 9"/>
          <p:cNvGrpSpPr/>
          <p:nvPr>
            <p:custDataLst>
              <p:tags r:id="rId12"/>
            </p:custDataLst>
          </p:nvPr>
        </p:nvGrpSpPr>
        <p:grpSpPr>
          <a:xfrm rot="0">
            <a:off x="4389120" y="3755390"/>
            <a:ext cx="3825240" cy="496570"/>
            <a:chOff x="2632075" y="3560763"/>
            <a:chExt cx="4219575" cy="547687"/>
          </a:xfrm>
        </p:grpSpPr>
        <p:cxnSp>
          <p:nvCxnSpPr>
            <p:cNvPr id="11275" name="MH_Others_6"/>
            <p:cNvCxnSpPr>
              <a:cxnSpLocks noChangeShapeType="1"/>
            </p:cNvCxnSpPr>
            <p:nvPr>
              <p:custDataLst>
                <p:tags r:id="rId13"/>
              </p:custDataLst>
            </p:nvPr>
          </p:nvCxnSpPr>
          <p:spPr bwMode="auto">
            <a:xfrm>
              <a:off x="3243263" y="4108450"/>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6" name="MH_Number_3"/>
            <p:cNvSpPr txBox="1">
              <a:spLocks noChangeArrowheads="1"/>
            </p:cNvSpPr>
            <p:nvPr>
              <p:custDataLst>
                <p:tags r:id="rId14"/>
              </p:custDataLst>
            </p:nvPr>
          </p:nvSpPr>
          <p:spPr bwMode="auto">
            <a:xfrm>
              <a:off x="2632075" y="3560763"/>
              <a:ext cx="67945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03</a:t>
              </a:r>
              <a:endParaRPr lang="en-US" sz="2400">
                <a:solidFill>
                  <a:schemeClr val="accent2"/>
                </a:solidFill>
                <a:latin typeface="+mn-lt"/>
                <a:ea typeface="+mn-ea"/>
              </a:endParaRPr>
            </a:p>
          </p:txBody>
        </p:sp>
        <p:sp>
          <p:nvSpPr>
            <p:cNvPr id="11277" name="MH_Entry_3"/>
            <p:cNvSpPr>
              <a:spLocks noChangeArrowheads="1"/>
            </p:cNvSpPr>
            <p:nvPr>
              <p:custDataLst>
                <p:tags r:id="rId15"/>
              </p:custDataLst>
            </p:nvPr>
          </p:nvSpPr>
          <p:spPr bwMode="auto">
            <a:xfrm>
              <a:off x="3330575" y="3621088"/>
              <a:ext cx="3521075" cy="423862"/>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 SDK</a:t>
              </a:r>
              <a:endParaRPr lang="en-US" dirty="0" smtClean="0">
                <a:solidFill>
                  <a:srgbClr val="FFFFFF"/>
                </a:solidFill>
                <a:latin typeface="+mn-lt"/>
                <a:ea typeface="+mn-ea"/>
              </a:endParaRPr>
            </a:p>
          </p:txBody>
        </p:sp>
      </p:grpSp>
      <p:grpSp>
        <p:nvGrpSpPr>
          <p:cNvPr id="11" name="组合 10"/>
          <p:cNvGrpSpPr/>
          <p:nvPr>
            <p:custDataLst>
              <p:tags r:id="rId16"/>
            </p:custDataLst>
          </p:nvPr>
        </p:nvGrpSpPr>
        <p:grpSpPr>
          <a:xfrm rot="0">
            <a:off x="4389120" y="4519295"/>
            <a:ext cx="4013835" cy="496570"/>
            <a:chOff x="2632075" y="4403725"/>
            <a:chExt cx="4427538" cy="547688"/>
          </a:xfrm>
        </p:grpSpPr>
        <p:cxnSp>
          <p:nvCxnSpPr>
            <p:cNvPr id="11278" name="MH_Others_7"/>
            <p:cNvCxnSpPr>
              <a:cxnSpLocks noChangeShapeType="1"/>
            </p:cNvCxnSpPr>
            <p:nvPr>
              <p:custDataLst>
                <p:tags r:id="rId17"/>
              </p:custDataLst>
            </p:nvPr>
          </p:nvCxnSpPr>
          <p:spPr bwMode="auto">
            <a:xfrm>
              <a:off x="3243263" y="4951413"/>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79" name="MH_Number_4"/>
            <p:cNvSpPr txBox="1">
              <a:spLocks noChangeArrowheads="1"/>
            </p:cNvSpPr>
            <p:nvPr>
              <p:custDataLst>
                <p:tags r:id="rId18"/>
              </p:custDataLst>
            </p:nvPr>
          </p:nvSpPr>
          <p:spPr bwMode="auto">
            <a:xfrm>
              <a:off x="2632075" y="4403725"/>
              <a:ext cx="6794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04</a:t>
              </a:r>
              <a:endParaRPr lang="en-US" sz="2400">
                <a:solidFill>
                  <a:schemeClr val="accent2"/>
                </a:solidFill>
                <a:latin typeface="+mn-lt"/>
                <a:ea typeface="+mn-ea"/>
              </a:endParaRPr>
            </a:p>
          </p:txBody>
        </p:sp>
        <p:sp>
          <p:nvSpPr>
            <p:cNvPr id="11280" name="MH_Entry_4"/>
            <p:cNvSpPr>
              <a:spLocks noChangeArrowheads="1"/>
            </p:cNvSpPr>
            <p:nvPr>
              <p:custDataLst>
                <p:tags r:id="rId19"/>
              </p:custDataLst>
            </p:nvPr>
          </p:nvSpPr>
          <p:spPr bwMode="auto">
            <a:xfrm>
              <a:off x="3330575" y="4464050"/>
              <a:ext cx="3729038" cy="425450"/>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en-US" dirty="0" smtClean="0">
                  <a:solidFill>
                    <a:srgbClr val="FFFFFF"/>
                  </a:solidFill>
                  <a:latin typeface="+mn-lt"/>
                  <a:ea typeface="+mn-ea"/>
                </a:rPr>
                <a:t>AR </a:t>
              </a:r>
              <a:r>
                <a:rPr lang="zh-CN" dirty="0" smtClean="0">
                  <a:solidFill>
                    <a:srgbClr val="FFFFFF"/>
                  </a:solidFill>
                  <a:latin typeface="+mn-lt"/>
                  <a:ea typeface="+mn-ea"/>
                </a:rPr>
                <a:t>发展展望</a:t>
              </a:r>
              <a:endParaRPr lang="zh-CN" dirty="0" smtClean="0">
                <a:solidFill>
                  <a:srgbClr val="FFFFFF"/>
                </a:solidFill>
                <a:latin typeface="+mn-lt"/>
                <a:ea typeface="+mn-ea"/>
              </a:endParaRPr>
            </a:p>
          </p:txBody>
        </p:sp>
      </p:grpSp>
      <p:grpSp>
        <p:nvGrpSpPr>
          <p:cNvPr id="12" name="组合 11"/>
          <p:cNvGrpSpPr/>
          <p:nvPr>
            <p:custDataLst>
              <p:tags r:id="rId20"/>
            </p:custDataLst>
          </p:nvPr>
        </p:nvGrpSpPr>
        <p:grpSpPr>
          <a:xfrm rot="0">
            <a:off x="4389120" y="5283835"/>
            <a:ext cx="4203700" cy="496570"/>
            <a:chOff x="2632075" y="5246688"/>
            <a:chExt cx="4637088" cy="547687"/>
          </a:xfrm>
        </p:grpSpPr>
        <p:cxnSp>
          <p:nvCxnSpPr>
            <p:cNvPr id="11281" name="MH_Others_8"/>
            <p:cNvCxnSpPr>
              <a:cxnSpLocks noChangeShapeType="1"/>
            </p:cNvCxnSpPr>
            <p:nvPr>
              <p:custDataLst>
                <p:tags r:id="rId21"/>
              </p:custDataLst>
            </p:nvPr>
          </p:nvCxnSpPr>
          <p:spPr bwMode="auto">
            <a:xfrm>
              <a:off x="3243263" y="5794375"/>
              <a:ext cx="157162" cy="0"/>
            </a:xfrm>
            <a:prstGeom prst="line">
              <a:avLst/>
            </a:prstGeom>
            <a:noFill/>
            <a:ln w="12700" cmpd="sng">
              <a:solidFill>
                <a:srgbClr val="CFCFCF"/>
              </a:solidFill>
              <a:round/>
            </a:ln>
            <a:extLst>
              <a:ext uri="{909E8E84-426E-40DD-AFC4-6F175D3DCCD1}">
                <a14:hiddenFill xmlns:a14="http://schemas.microsoft.com/office/drawing/2010/main">
                  <a:noFill/>
                </a14:hiddenFill>
              </a:ext>
            </a:extLst>
          </p:spPr>
        </p:cxnSp>
        <p:sp>
          <p:nvSpPr>
            <p:cNvPr id="11282" name="MH_Number_5"/>
            <p:cNvSpPr txBox="1">
              <a:spLocks noChangeArrowheads="1"/>
            </p:cNvSpPr>
            <p:nvPr>
              <p:custDataLst>
                <p:tags r:id="rId22"/>
              </p:custDataLst>
            </p:nvPr>
          </p:nvSpPr>
          <p:spPr bwMode="auto">
            <a:xfrm>
              <a:off x="2632075" y="5246688"/>
              <a:ext cx="6794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fontScale="90000" lnSpcReduction="20000"/>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r" eaLnBrk="1" hangingPunct="1">
                <a:lnSpc>
                  <a:spcPct val="120000"/>
                </a:lnSpc>
              </a:pPr>
              <a:r>
                <a:rPr lang="en-US" sz="2400">
                  <a:solidFill>
                    <a:schemeClr val="accent2"/>
                  </a:solidFill>
                  <a:latin typeface="+mn-lt"/>
                  <a:ea typeface="+mn-ea"/>
                </a:rPr>
                <a:t>05</a:t>
              </a:r>
              <a:endParaRPr lang="en-US" sz="2400">
                <a:solidFill>
                  <a:schemeClr val="accent2"/>
                </a:solidFill>
                <a:latin typeface="+mn-lt"/>
                <a:ea typeface="+mn-ea"/>
              </a:endParaRPr>
            </a:p>
          </p:txBody>
        </p:sp>
        <p:sp>
          <p:nvSpPr>
            <p:cNvPr id="11283" name="MH_Entry_5"/>
            <p:cNvSpPr>
              <a:spLocks noChangeArrowheads="1"/>
            </p:cNvSpPr>
            <p:nvPr>
              <p:custDataLst>
                <p:tags r:id="rId23"/>
              </p:custDataLst>
            </p:nvPr>
          </p:nvSpPr>
          <p:spPr bwMode="auto">
            <a:xfrm>
              <a:off x="3330575" y="5307013"/>
              <a:ext cx="3938588" cy="425450"/>
            </a:xfrm>
            <a:prstGeom prst="rect">
              <a:avLst/>
            </a:prstGeom>
            <a:solidFill>
              <a:schemeClr val="accent2"/>
            </a:solidFill>
            <a:ln>
              <a:noFill/>
            </a:ln>
          </p:spPr>
          <p:txBody>
            <a:bodyPr lIns="90000" tIns="46800" rIns="90000" bIns="46800"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r>
                <a:rPr lang="zh-CN" altLang="en-US" dirty="0" smtClean="0">
                  <a:solidFill>
                    <a:srgbClr val="FFFFFF"/>
                  </a:solidFill>
                  <a:latin typeface="+mn-lt"/>
                  <a:ea typeface="+mn-ea"/>
                </a:rPr>
                <a:t>其他的</a:t>
              </a:r>
              <a:r>
                <a:rPr lang="en-US" altLang="zh-CN" dirty="0" smtClean="0">
                  <a:solidFill>
                    <a:srgbClr val="FFFFFF"/>
                  </a:solidFill>
                  <a:latin typeface="+mn-lt"/>
                  <a:ea typeface="+mn-ea"/>
                </a:rPr>
                <a:t>R</a:t>
              </a:r>
              <a:endParaRPr lang="en-US" altLang="zh-CN" dirty="0" smtClean="0">
                <a:solidFill>
                  <a:srgbClr val="FFFFFF"/>
                </a:solidFill>
                <a:latin typeface="+mn-lt"/>
                <a:ea typeface="+mn-ea"/>
              </a:endParaRPr>
            </a:p>
          </p:txBody>
        </p:sp>
      </p:grpSp>
    </p:spTree>
    <p:custDataLst>
      <p:tags r:id="rId2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a:t>AR</a:t>
            </a:r>
            <a:r>
              <a:rPr lang="zh-CN" altLang="en-US"/>
              <a:t>技术简介</a:t>
            </a:r>
            <a:endParaRPr lang="zh-CN" altLang="en-US"/>
          </a:p>
        </p:txBody>
      </p:sp>
      <p:sp>
        <p:nvSpPr>
          <p:cNvPr id="5" name="内容占位符 4"/>
          <p:cNvSpPr>
            <a:spLocks noGrp="1"/>
          </p:cNvSpPr>
          <p:nvPr>
            <p:ph idx="1"/>
            <p:custDataLst>
              <p:tags r:id="rId2"/>
            </p:custDataLst>
          </p:nvPr>
        </p:nvSpPr>
        <p:spPr>
          <a:ln>
            <a:noFill/>
          </a:ln>
        </p:spPr>
        <p:txBody>
          <a:bodyPr/>
          <a:lstStyle/>
          <a:p>
            <a:pPr>
              <a:lnSpc>
                <a:spcPct val="150000"/>
              </a:lnSpc>
            </a:pPr>
            <a:r>
              <a:rPr lang="en-US" smtClean="0"/>
              <a:t>AR</a:t>
            </a:r>
            <a:r>
              <a:rPr lang="zh-CN" altLang="en-US" smtClean="0"/>
              <a:t>技术，增强现实（</a:t>
            </a:r>
            <a:r>
              <a:rPr lang="en-US" altLang="zh-CN" smtClean="0"/>
              <a:t>Argumented Reality</a:t>
            </a:r>
            <a:r>
              <a:rPr lang="zh-CN" altLang="en-US" smtClean="0"/>
              <a:t>）技术。它是一种将真实世界信息和虚拟世界信息“无缝”集成的新技术，是把原本在现实世界的一定时间空间范围内很难体验到的实体信息(视觉信息,声音,味道,触觉等),通过电脑等科学技术，模拟仿真后再叠加，将虚拟的信息应用到真实世界，被人类感官所感知，从而达到超越现实的感官体验。真实的环境和虚拟的物体实时地叠加到了同一个画面或空间同时存在。</a:t>
            </a:r>
            <a:r>
              <a:rPr lang="en-US" altLang="zh-CN" smtClean="0"/>
              <a:t>--copy from baidu</a:t>
            </a:r>
            <a:endParaRPr lang="en-US" altLang="zh-CN" smtClean="0"/>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custDataLst>
              <p:tags r:id="rId1"/>
            </p:custDataLst>
          </p:nvPr>
        </p:nvSpPr>
        <p:spPr/>
        <p:txBody>
          <a:bodyPr/>
          <a:lstStyle/>
          <a:p>
            <a:r>
              <a:rPr lang="en-US" altLang="zh-CN"/>
              <a:t>AR</a:t>
            </a:r>
            <a:r>
              <a:rPr lang="zh-CN" altLang="en-US"/>
              <a:t>技术简介</a:t>
            </a:r>
            <a:endParaRPr lang="zh-CN" altLang="en-US"/>
          </a:p>
        </p:txBody>
      </p:sp>
      <p:sp>
        <p:nvSpPr>
          <p:cNvPr id="6" name="内容占位符 5"/>
          <p:cNvSpPr>
            <a:spLocks noGrp="1"/>
          </p:cNvSpPr>
          <p:nvPr>
            <p:ph sz="half" idx="1"/>
            <p:custDataLst>
              <p:tags r:id="rId2"/>
            </p:custDataLst>
          </p:nvPr>
        </p:nvSpPr>
        <p:spPr>
          <a:ln>
            <a:noFill/>
          </a:ln>
        </p:spPr>
        <p:txBody>
          <a:bodyPr/>
          <a:lstStyle/>
          <a:p>
            <a:pPr marL="342900" indent="-342900">
              <a:lnSpc>
                <a:spcPct val="150000"/>
              </a:lnSpc>
              <a:buFont typeface="Arial" panose="020B0604020202020204" pitchFamily="34" charset="0"/>
              <a:buChar char="•"/>
            </a:pPr>
            <a:r>
              <a:rPr lang="zh-CN" altLang="en-US" dirty="0"/>
              <a:t>三维建模</a:t>
            </a:r>
            <a:endParaRPr lang="zh-CN" altLang="en-US" dirty="0"/>
          </a:p>
          <a:p>
            <a:pPr marL="342900" indent="-342900">
              <a:lnSpc>
                <a:spcPct val="150000"/>
              </a:lnSpc>
              <a:buFont typeface="Arial" panose="020B0604020202020204" pitchFamily="34" charset="0"/>
              <a:buChar char="•"/>
            </a:pPr>
            <a:r>
              <a:rPr lang="zh-CN" altLang="en-US" dirty="0"/>
              <a:t>实时视频显示及控制</a:t>
            </a:r>
            <a:endParaRPr lang="zh-CN" altLang="en-US" dirty="0"/>
          </a:p>
          <a:p>
            <a:pPr marL="342900" indent="-342900">
              <a:lnSpc>
                <a:spcPct val="150000"/>
              </a:lnSpc>
              <a:buFont typeface="Arial" panose="020B0604020202020204" pitchFamily="34" charset="0"/>
              <a:buChar char="•"/>
            </a:pPr>
            <a:r>
              <a:rPr lang="zh-CN" altLang="en-US" dirty="0"/>
              <a:t>多传感器融合</a:t>
            </a:r>
            <a:endParaRPr lang="zh-CN" altLang="en-US" dirty="0"/>
          </a:p>
          <a:p>
            <a:pPr marL="342900" indent="-342900">
              <a:lnSpc>
                <a:spcPct val="150000"/>
              </a:lnSpc>
              <a:buFont typeface="Arial" panose="020B0604020202020204" pitchFamily="34" charset="0"/>
              <a:buChar char="•"/>
            </a:pPr>
            <a:r>
              <a:rPr lang="zh-CN" altLang="en-US" dirty="0"/>
              <a:t>实时跟踪及注册</a:t>
            </a:r>
            <a:endParaRPr lang="zh-CN" altLang="en-US" dirty="0"/>
          </a:p>
          <a:p>
            <a:pPr marL="342900" indent="-342900">
              <a:lnSpc>
                <a:spcPct val="150000"/>
              </a:lnSpc>
              <a:buFont typeface="Arial" panose="020B0604020202020204" pitchFamily="34" charset="0"/>
              <a:buChar char="•"/>
            </a:pPr>
            <a:r>
              <a:rPr lang="zh-CN" altLang="en-US" dirty="0"/>
              <a:t>场景融合</a:t>
            </a:r>
            <a:endParaRPr lang="zh-CN" altLang="en-US" dirty="0"/>
          </a:p>
          <a:p>
            <a:pPr marL="342900" indent="-342900">
              <a:lnSpc>
                <a:spcPct val="150000"/>
              </a:lnSpc>
              <a:buFont typeface="Arial" panose="020B0604020202020204" pitchFamily="34" charset="0"/>
              <a:buChar char="•"/>
            </a:pPr>
            <a:endParaRPr lang="en-US" altLang="zh-CN" dirty="0"/>
          </a:p>
        </p:txBody>
      </p:sp>
      <p:sp>
        <p:nvSpPr>
          <p:cNvPr id="3" name="五角星 2"/>
          <p:cNvSpPr/>
          <p:nvPr/>
        </p:nvSpPr>
        <p:spPr>
          <a:xfrm>
            <a:off x="2576830" y="1756410"/>
            <a:ext cx="359410" cy="3238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sp>
        <p:nvSpPr>
          <p:cNvPr id="4" name="五角星 3"/>
          <p:cNvSpPr/>
          <p:nvPr/>
        </p:nvSpPr>
        <p:spPr>
          <a:xfrm>
            <a:off x="3495040" y="3780155"/>
            <a:ext cx="359410" cy="323850"/>
          </a:xfrm>
          <a:prstGeom prst="star5">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FF0000"/>
              </a:solidFill>
            </a:endParaRPr>
          </a:p>
        </p:txBody>
      </p:sp>
      <p:pic>
        <p:nvPicPr>
          <p:cNvPr id="7" name="图片 6" descr="f0428e9da90976072c480823c8c6c77c"/>
          <p:cNvPicPr>
            <a:picLocks noChangeAspect="1"/>
          </p:cNvPicPr>
          <p:nvPr/>
        </p:nvPicPr>
        <p:blipFill>
          <a:blip r:embed="rId3"/>
          <a:stretch>
            <a:fillRect/>
          </a:stretch>
        </p:blipFill>
        <p:spPr>
          <a:xfrm>
            <a:off x="6186805" y="1562735"/>
            <a:ext cx="5523865" cy="2305050"/>
          </a:xfrm>
          <a:prstGeom prst="rect">
            <a:avLst/>
          </a:prstGeom>
        </p:spPr>
      </p:pic>
      <p:pic>
        <p:nvPicPr>
          <p:cNvPr id="8" name="图片 7" descr="5bd0fed5976a2faa5321fd59814fdf07"/>
          <p:cNvPicPr>
            <a:picLocks noChangeAspect="1"/>
          </p:cNvPicPr>
          <p:nvPr/>
        </p:nvPicPr>
        <p:blipFill>
          <a:blip r:embed="rId4"/>
          <a:stretch>
            <a:fillRect/>
          </a:stretch>
        </p:blipFill>
        <p:spPr>
          <a:xfrm>
            <a:off x="6567805" y="3867785"/>
            <a:ext cx="4761865" cy="2742565"/>
          </a:xfrm>
          <a:prstGeom prst="rect">
            <a:avLst/>
          </a:prstGeom>
        </p:spPr>
      </p:pic>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1554322" y="262822"/>
            <a:ext cx="9082800" cy="939600"/>
          </a:xfrm>
          <a:prstGeom prst="rect">
            <a:avLst/>
          </a:prstGeom>
        </p:spPr>
        <p:txBody>
          <a:bodyPr vert="horz" lIns="91440" tIns="45720" rIns="91440" bIns="45720" rtlCol="0" anchor="ctr" anchorCtr="0">
            <a:normAutofit/>
          </a:bodyPr>
          <a:lstStyle>
            <a:defPPr>
              <a:defRPr lang="zh-CN"/>
            </a:defPPr>
            <a:lvl1pPr>
              <a:defRPr sz="3200">
                <a:solidFill>
                  <a:schemeClr val="accent1">
                    <a:lumMod val="75000"/>
                  </a:schemeClr>
                </a:solidFill>
                <a:latin typeface="+mj-lt"/>
                <a:ea typeface="+mj-ea"/>
                <a:cs typeface="+mj-cs"/>
              </a:defRPr>
            </a:lvl1pPr>
          </a:lstStyle>
          <a:p>
            <a:r>
              <a:rPr lang="en-US" altLang="zh-CN" sz="3600" dirty="0"/>
              <a:t>AR</a:t>
            </a:r>
            <a:r>
              <a:rPr lang="zh-CN" altLang="zh-CN" sz="3600" dirty="0"/>
              <a:t>技术的应用（游戏）</a:t>
            </a:r>
            <a:endParaRPr lang="zh-CN" altLang="zh-CN" sz="3600" dirty="0"/>
          </a:p>
        </p:txBody>
      </p:sp>
      <p:sp>
        <p:nvSpPr>
          <p:cNvPr id="4" name="文本框 3"/>
          <p:cNvSpPr txBox="1"/>
          <p:nvPr>
            <p:custDataLst>
              <p:tags r:id="rId2"/>
            </p:custDataLst>
          </p:nvPr>
        </p:nvSpPr>
        <p:spPr>
          <a:xfrm>
            <a:off x="1560037" y="5997579"/>
            <a:ext cx="9082800" cy="597600"/>
          </a:xfrm>
          <a:prstGeom prst="rect">
            <a:avLst/>
          </a:prstGeom>
        </p:spPr>
        <p:txBody>
          <a:bodyPr vert="horz" lIns="91440" tIns="45720" rIns="91440" bIns="45720" rtlCol="0" anchor="t" anchorCtr="0">
            <a:normAutofit/>
          </a:bodyPr>
          <a:lstStyle>
            <a:defPPr>
              <a:defRPr lang="zh-CN"/>
            </a:defPPr>
            <a:lvl1pPr lvl="0" indent="0">
              <a:buNone/>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buFont typeface="Arial" panose="020B0604020202020204" pitchFamily="34" charset="0"/>
            </a:pPr>
            <a:r>
              <a:rPr lang="zh-CN" altLang="en-US" sz="2800" dirty="0">
                <a:latin typeface="+mn-lt"/>
                <a:ea typeface="+mn-ea"/>
              </a:rPr>
              <a:t>对图片物体进行实时追踪类</a:t>
            </a:r>
            <a:endParaRPr lang="zh-CN" altLang="en-US" sz="2800" dirty="0">
              <a:latin typeface="+mn-lt"/>
              <a:ea typeface="+mn-ea"/>
            </a:endParaRPr>
          </a:p>
        </p:txBody>
      </p:sp>
      <p:pic>
        <p:nvPicPr>
          <p:cNvPr id="7" name="图片 6" descr="1a033d52fe654857b431765e4b835be8"/>
          <p:cNvPicPr>
            <a:picLocks noChangeAspect="1"/>
          </p:cNvPicPr>
          <p:nvPr/>
        </p:nvPicPr>
        <p:blipFill>
          <a:blip r:embed="rId3"/>
          <a:stretch>
            <a:fillRect/>
          </a:stretch>
        </p:blipFill>
        <p:spPr>
          <a:xfrm>
            <a:off x="1090295" y="1202690"/>
            <a:ext cx="3995420" cy="2380615"/>
          </a:xfrm>
          <a:prstGeom prst="rect">
            <a:avLst/>
          </a:prstGeom>
        </p:spPr>
      </p:pic>
      <p:pic>
        <p:nvPicPr>
          <p:cNvPr id="8" name="图片 7" descr="1fad3a86512ae46deb5ab677c1f9b3e8"/>
          <p:cNvPicPr>
            <a:picLocks noChangeAspect="1"/>
          </p:cNvPicPr>
          <p:nvPr/>
        </p:nvPicPr>
        <p:blipFill>
          <a:blip r:embed="rId4"/>
          <a:stretch>
            <a:fillRect/>
          </a:stretch>
        </p:blipFill>
        <p:spPr>
          <a:xfrm>
            <a:off x="6335395" y="1202690"/>
            <a:ext cx="4307840" cy="2406015"/>
          </a:xfrm>
          <a:prstGeom prst="rect">
            <a:avLst/>
          </a:prstGeom>
        </p:spPr>
      </p:pic>
      <p:pic>
        <p:nvPicPr>
          <p:cNvPr id="9" name="图片 8" descr="a1284b7b6c8d9866dc182cdf87b48db3"/>
          <p:cNvPicPr>
            <a:picLocks noChangeAspect="1"/>
          </p:cNvPicPr>
          <p:nvPr/>
        </p:nvPicPr>
        <p:blipFill>
          <a:blip r:embed="rId5"/>
          <a:stretch>
            <a:fillRect/>
          </a:stretch>
        </p:blipFill>
        <p:spPr>
          <a:xfrm>
            <a:off x="3896995" y="3789045"/>
            <a:ext cx="3896995" cy="2208530"/>
          </a:xfrm>
          <a:prstGeom prst="rect">
            <a:avLst/>
          </a:prstGeom>
        </p:spPr>
      </p:pic>
    </p:spTree>
    <p:custDataLst>
      <p:tags r:id="rId6"/>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AR</a:t>
            </a:r>
            <a:r>
              <a:rPr lang="zh-CN" altLang="en-US" sz="3600" dirty="0"/>
              <a:t>技术的应用（游戏）</a:t>
            </a:r>
            <a:endParaRPr lang="zh-CN" altLang="en-US" sz="3600" dirty="0"/>
          </a:p>
        </p:txBody>
      </p:sp>
      <p:sp>
        <p:nvSpPr>
          <p:cNvPr id="8" name="文本占位符 7"/>
          <p:cNvSpPr>
            <a:spLocks noGrp="1"/>
          </p:cNvSpPr>
          <p:nvPr>
            <p:ph type="body" sz="half" idx="2"/>
            <p:custDataLst>
              <p:tags r:id="rId2"/>
            </p:custDataLst>
          </p:nvPr>
        </p:nvSpPr>
        <p:spPr>
          <a:xfrm>
            <a:off x="1358900" y="5737860"/>
            <a:ext cx="9473565" cy="833755"/>
          </a:xfrm>
        </p:spPr>
        <p:txBody>
          <a:bodyPr>
            <a:normAutofit/>
          </a:bodyPr>
          <a:lstStyle/>
          <a:p>
            <a:r>
              <a:rPr lang="en-US" altLang="zh-CN" dirty="0"/>
              <a:t>AR+LBS</a:t>
            </a:r>
            <a:r>
              <a:rPr lang="zh-CN" altLang="en-US" dirty="0"/>
              <a:t>（</a:t>
            </a:r>
            <a:r>
              <a:rPr lang="en-US" altLang="zh-CN" dirty="0"/>
              <a:t>Location Based Service</a:t>
            </a:r>
            <a:r>
              <a:rPr lang="zh-CN" altLang="en-US" dirty="0"/>
              <a:t>， 基于位置的服务）</a:t>
            </a:r>
            <a:endParaRPr lang="zh-CN" altLang="en-US" dirty="0"/>
          </a:p>
        </p:txBody>
      </p:sp>
      <p:sp>
        <p:nvSpPr>
          <p:cNvPr id="12" name="矩形 1"/>
          <p:cNvSpPr>
            <a:spLocks noChangeArrowheads="1"/>
          </p:cNvSpPr>
          <p:nvPr>
            <p:custDataLst>
              <p:tags r:id="rId3"/>
            </p:custDataLst>
          </p:nvPr>
        </p:nvSpPr>
        <p:spPr bwMode="auto">
          <a:xfrm>
            <a:off x="2800350" y="3992564"/>
            <a:ext cx="6605588" cy="498475"/>
          </a:xfrm>
          <a:prstGeom prst="rect">
            <a:avLst/>
          </a:prstGeom>
          <a:solidFill>
            <a:srgbClr val="FFFFFF">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Arial" panose="020B0604020202020204" pitchFamily="34" charset="0"/>
                <a:ea typeface="幼圆" pitchFamily="49" charset="-122"/>
              </a:defRPr>
            </a:lvl1pPr>
            <a:lvl2pPr marL="742950" indent="-285750">
              <a:defRPr>
                <a:solidFill>
                  <a:schemeClr val="tx1"/>
                </a:solidFill>
                <a:latin typeface="Arial" panose="020B0604020202020204" pitchFamily="34" charset="0"/>
                <a:ea typeface="幼圆" pitchFamily="49" charset="-122"/>
              </a:defRPr>
            </a:lvl2pPr>
            <a:lvl3pPr marL="1143000" indent="-228600">
              <a:defRPr>
                <a:solidFill>
                  <a:schemeClr val="tx1"/>
                </a:solidFill>
                <a:latin typeface="Arial" panose="020B0604020202020204" pitchFamily="34" charset="0"/>
                <a:ea typeface="幼圆" pitchFamily="49" charset="-122"/>
              </a:defRPr>
            </a:lvl3pPr>
            <a:lvl4pPr marL="1600200" indent="-228600">
              <a:defRPr>
                <a:solidFill>
                  <a:schemeClr val="tx1"/>
                </a:solidFill>
                <a:latin typeface="Arial" panose="020B0604020202020204" pitchFamily="34" charset="0"/>
                <a:ea typeface="幼圆" pitchFamily="49" charset="-122"/>
              </a:defRPr>
            </a:lvl4pPr>
            <a:lvl5pPr marL="2057400" indent="-228600">
              <a:defRPr>
                <a:solidFill>
                  <a:schemeClr val="tx1"/>
                </a:solidFill>
                <a:latin typeface="Arial" panose="020B0604020202020204" pitchFamily="34" charset="0"/>
                <a:ea typeface="幼圆" pitchFamily="49"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幼圆" pitchFamily="49" charset="-122"/>
              </a:defRPr>
            </a:lvl9pPr>
          </a:lstStyle>
          <a:p>
            <a:pPr algn="ctr" eaLnBrk="1" hangingPunct="1"/>
            <a:endParaRPr lang="zh-CN" altLang="en-US" sz="1300">
              <a:solidFill>
                <a:srgbClr val="FFFFFF"/>
              </a:solidFill>
              <a:latin typeface="宋体" panose="02010600030101010101" pitchFamily="2" charset="-122"/>
              <a:ea typeface="黑体" panose="02010609060101010101" pitchFamily="49" charset="-122"/>
              <a:sym typeface="宋体" panose="02010600030101010101" pitchFamily="2" charset="-122"/>
            </a:endParaRPr>
          </a:p>
        </p:txBody>
      </p:sp>
      <p:pic>
        <p:nvPicPr>
          <p:cNvPr id="4" name="图片占位符 3" descr="f2980f3b86b8e48df14f22a76c36b4b0"/>
          <p:cNvPicPr>
            <a:picLocks noChangeAspect="1"/>
          </p:cNvPicPr>
          <p:nvPr>
            <p:ph type="pic" idx="1"/>
          </p:nvPr>
        </p:nvPicPr>
        <p:blipFill>
          <a:blip r:embed="rId4"/>
          <a:stretch>
            <a:fillRect/>
          </a:stretch>
        </p:blipFill>
        <p:spPr>
          <a:xfrm>
            <a:off x="1358900" y="1623695"/>
            <a:ext cx="5057775" cy="2857500"/>
          </a:xfrm>
          <a:prstGeom prst="rect">
            <a:avLst/>
          </a:prstGeom>
        </p:spPr>
      </p:pic>
      <p:pic>
        <p:nvPicPr>
          <p:cNvPr id="5" name="图片 4" descr="921b5343f6acd58ac3b36e1ba00e2488"/>
          <p:cNvPicPr>
            <a:picLocks noChangeAspect="1"/>
          </p:cNvPicPr>
          <p:nvPr/>
        </p:nvPicPr>
        <p:blipFill>
          <a:blip r:embed="rId5"/>
          <a:stretch>
            <a:fillRect/>
          </a:stretch>
        </p:blipFill>
        <p:spPr>
          <a:xfrm>
            <a:off x="1358900" y="1623695"/>
            <a:ext cx="5057775" cy="2970530"/>
          </a:xfrm>
          <a:prstGeom prst="rect">
            <a:avLst/>
          </a:prstGeom>
        </p:spPr>
      </p:pic>
      <p:pic>
        <p:nvPicPr>
          <p:cNvPr id="7" name="图片 6" descr="92313f14d74d14069080ed4d63d2806e"/>
          <p:cNvPicPr>
            <a:picLocks noChangeAspect="1"/>
          </p:cNvPicPr>
          <p:nvPr/>
        </p:nvPicPr>
        <p:blipFill>
          <a:blip r:embed="rId6"/>
          <a:stretch>
            <a:fillRect/>
          </a:stretch>
        </p:blipFill>
        <p:spPr>
          <a:xfrm>
            <a:off x="7691755" y="1623695"/>
            <a:ext cx="1714500" cy="1714500"/>
          </a:xfrm>
          <a:prstGeom prst="rect">
            <a:avLst/>
          </a:prstGeom>
        </p:spPr>
      </p:pic>
      <p:pic>
        <p:nvPicPr>
          <p:cNvPr id="9" name="图片 8" descr="6f193b4b23d55d73f166231af34cfcbe"/>
          <p:cNvPicPr>
            <a:picLocks noChangeAspect="1"/>
          </p:cNvPicPr>
          <p:nvPr/>
        </p:nvPicPr>
        <p:blipFill>
          <a:blip r:embed="rId7"/>
          <a:stretch>
            <a:fillRect/>
          </a:stretch>
        </p:blipFill>
        <p:spPr>
          <a:xfrm>
            <a:off x="7158355" y="1623695"/>
            <a:ext cx="2248535" cy="3999230"/>
          </a:xfrm>
          <a:prstGeom prst="rect">
            <a:avLst/>
          </a:prstGeom>
        </p:spPr>
      </p:pic>
      <p:pic>
        <p:nvPicPr>
          <p:cNvPr id="10" name="图片 9" descr="519f57b1af4d38b2a1023b34d78a5dd4"/>
          <p:cNvPicPr>
            <a:picLocks noChangeAspect="1"/>
          </p:cNvPicPr>
          <p:nvPr/>
        </p:nvPicPr>
        <p:blipFill>
          <a:blip r:embed="rId8"/>
          <a:stretch>
            <a:fillRect/>
          </a:stretch>
        </p:blipFill>
        <p:spPr>
          <a:xfrm>
            <a:off x="6854825" y="1623695"/>
            <a:ext cx="3557905" cy="3982720"/>
          </a:xfrm>
          <a:prstGeom prst="rect">
            <a:avLst/>
          </a:prstGeom>
        </p:spPr>
      </p:pic>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additive="base">
                                        <p:cTn id="7" dur="500" fill="hold"/>
                                        <p:tgtEl>
                                          <p:spTgt spid="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8">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 calcmode="lin" valueType="num">
                                      <p:cBhvr additive="base">
                                        <p:cTn id="13"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7f5691cd1950c133822267d0e4ad8c6c"/>
          <p:cNvPicPr>
            <a:picLocks noChangeAspect="1"/>
          </p:cNvPicPr>
          <p:nvPr/>
        </p:nvPicPr>
        <p:blipFill>
          <a:blip r:embed="rId1"/>
          <a:stretch>
            <a:fillRect/>
          </a:stretch>
        </p:blipFill>
        <p:spPr>
          <a:xfrm>
            <a:off x="5348605" y="1623695"/>
            <a:ext cx="6097270" cy="3302635"/>
          </a:xfrm>
          <a:prstGeom prst="rect">
            <a:avLst/>
          </a:prstGeom>
        </p:spPr>
      </p:pic>
      <p:sp>
        <p:nvSpPr>
          <p:cNvPr id="10" name="标题 5"/>
          <p:cNvSpPr>
            <a:spLocks noGrp="1"/>
          </p:cNvSpPr>
          <p:nvPr>
            <p:ph type="title"/>
            <p:custDataLst>
              <p:tags r:id="rId2"/>
            </p:custDataLst>
          </p:nvPr>
        </p:nvSpPr>
        <p:spPr>
          <a:xfrm>
            <a:off x="1359128" y="692210"/>
            <a:ext cx="9465876" cy="931399"/>
          </a:xfrm>
        </p:spPr>
        <p:txBody>
          <a:bodyPr>
            <a:normAutofit/>
          </a:bodyPr>
          <a:lstStyle/>
          <a:p>
            <a:r>
              <a:rPr lang="en-US" altLang="zh-CN" sz="3600" dirty="0"/>
              <a:t>AR</a:t>
            </a:r>
            <a:r>
              <a:rPr lang="zh-CN" altLang="en-US" sz="3600" dirty="0"/>
              <a:t>技术的应用（游戏）</a:t>
            </a:r>
            <a:endParaRPr lang="zh-CN" altLang="en-US" sz="3600" dirty="0"/>
          </a:p>
        </p:txBody>
      </p:sp>
      <p:sp>
        <p:nvSpPr>
          <p:cNvPr id="14" name="文本占位符 7"/>
          <p:cNvSpPr>
            <a:spLocks noGrp="1"/>
          </p:cNvSpPr>
          <p:nvPr>
            <p:ph type="body" sz="half" idx="2"/>
            <p:custDataLst>
              <p:tags r:id="rId3"/>
            </p:custDataLst>
          </p:nvPr>
        </p:nvSpPr>
        <p:spPr>
          <a:xfrm>
            <a:off x="1358900" y="5729605"/>
            <a:ext cx="9473565" cy="842010"/>
          </a:xfrm>
          <a:solidFill>
            <a:schemeClr val="accent2"/>
          </a:solidFill>
        </p:spPr>
        <p:txBody>
          <a:bodyPr anchor="ctr">
            <a:normAutofit/>
          </a:bodyPr>
          <a:lstStyle/>
          <a:p>
            <a:pPr marL="0" indent="0">
              <a:buNone/>
            </a:pPr>
            <a:r>
              <a:rPr lang="en-US" altLang="zh-CN" dirty="0">
                <a:solidFill>
                  <a:schemeClr val="bg1"/>
                </a:solidFill>
              </a:rPr>
              <a:t>AR</a:t>
            </a:r>
            <a:r>
              <a:rPr lang="zh-CN" altLang="en-US" dirty="0">
                <a:solidFill>
                  <a:schemeClr val="bg1"/>
                </a:solidFill>
              </a:rPr>
              <a:t>与专用外设结合</a:t>
            </a:r>
            <a:endParaRPr lang="zh-CN" altLang="en-US" dirty="0">
              <a:solidFill>
                <a:schemeClr val="bg1"/>
              </a:solidFill>
            </a:endParaRPr>
          </a:p>
        </p:txBody>
      </p:sp>
      <p:pic>
        <p:nvPicPr>
          <p:cNvPr id="2" name="图片 1" descr="9ea34aad85539c611e670c90ca7b6941"/>
          <p:cNvPicPr>
            <a:picLocks noChangeAspect="1"/>
          </p:cNvPicPr>
          <p:nvPr/>
        </p:nvPicPr>
        <p:blipFill>
          <a:blip r:embed="rId4"/>
          <a:stretch>
            <a:fillRect/>
          </a:stretch>
        </p:blipFill>
        <p:spPr>
          <a:xfrm>
            <a:off x="1358900" y="1623695"/>
            <a:ext cx="3503295" cy="2190115"/>
          </a:xfrm>
          <a:prstGeom prst="rect">
            <a:avLst/>
          </a:prstGeom>
        </p:spPr>
      </p:pic>
      <p:pic>
        <p:nvPicPr>
          <p:cNvPr id="3" name="图片 2" descr="dbe08f80a008a3d3dd3dd4da35099441"/>
          <p:cNvPicPr>
            <a:picLocks noChangeAspect="1"/>
          </p:cNvPicPr>
          <p:nvPr/>
        </p:nvPicPr>
        <p:blipFill>
          <a:blip r:embed="rId5"/>
          <a:stretch>
            <a:fillRect/>
          </a:stretch>
        </p:blipFill>
        <p:spPr>
          <a:xfrm>
            <a:off x="5348605" y="1623695"/>
            <a:ext cx="6154420" cy="3302635"/>
          </a:xfrm>
          <a:prstGeom prst="rect">
            <a:avLst/>
          </a:prstGeom>
        </p:spPr>
      </p:pic>
      <p:pic>
        <p:nvPicPr>
          <p:cNvPr id="4" name="图片 3" descr="9ca6589dd276a0fdf26d759a66a3a050"/>
          <p:cNvPicPr>
            <a:picLocks noChangeAspect="1"/>
          </p:cNvPicPr>
          <p:nvPr/>
        </p:nvPicPr>
        <p:blipFill>
          <a:blip r:embed="rId6"/>
          <a:stretch>
            <a:fillRect/>
          </a:stretch>
        </p:blipFill>
        <p:spPr>
          <a:xfrm>
            <a:off x="5348605" y="1623695"/>
            <a:ext cx="6154420" cy="3498850"/>
          </a:xfrm>
          <a:prstGeom prst="rect">
            <a:avLst/>
          </a:prstGeom>
        </p:spPr>
      </p:pic>
      <p:pic>
        <p:nvPicPr>
          <p:cNvPr id="7" name="图片 6" descr="e1bfef32661d03d7311023a6011802dd"/>
          <p:cNvPicPr>
            <a:picLocks noChangeAspect="1"/>
          </p:cNvPicPr>
          <p:nvPr/>
        </p:nvPicPr>
        <p:blipFill>
          <a:blip r:embed="rId7"/>
          <a:stretch>
            <a:fillRect/>
          </a:stretch>
        </p:blipFill>
        <p:spPr>
          <a:xfrm>
            <a:off x="5348605" y="1623695"/>
            <a:ext cx="6154420" cy="3530600"/>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5"/>
          <p:cNvSpPr>
            <a:spLocks noGrp="1"/>
          </p:cNvSpPr>
          <p:nvPr>
            <p:ph type="title"/>
            <p:custDataLst>
              <p:tags r:id="rId1"/>
            </p:custDataLst>
          </p:nvPr>
        </p:nvSpPr>
        <p:spPr>
          <a:xfrm>
            <a:off x="1359128" y="692210"/>
            <a:ext cx="9465876" cy="931399"/>
          </a:xfrm>
        </p:spPr>
        <p:txBody>
          <a:bodyPr>
            <a:normAutofit/>
          </a:bodyPr>
          <a:lstStyle/>
          <a:p>
            <a:r>
              <a:rPr lang="en-US" altLang="zh-CN" sz="3600" dirty="0"/>
              <a:t>AR</a:t>
            </a:r>
            <a:r>
              <a:rPr lang="zh-CN" altLang="en-US" sz="3600" dirty="0"/>
              <a:t>技术的应用（非游戏）</a:t>
            </a:r>
            <a:endParaRPr lang="zh-CN" altLang="en-US" sz="3600" dirty="0"/>
          </a:p>
        </p:txBody>
      </p:sp>
      <p:sp>
        <p:nvSpPr>
          <p:cNvPr id="14" name="文本占位符 7"/>
          <p:cNvSpPr>
            <a:spLocks noGrp="1"/>
          </p:cNvSpPr>
          <p:nvPr>
            <p:ph type="body" sz="half" idx="2"/>
            <p:custDataLst>
              <p:tags r:id="rId2"/>
            </p:custDataLst>
          </p:nvPr>
        </p:nvSpPr>
        <p:spPr>
          <a:xfrm>
            <a:off x="1358900" y="5729605"/>
            <a:ext cx="9473565" cy="842010"/>
          </a:xfrm>
          <a:solidFill>
            <a:schemeClr val="accent2"/>
          </a:solidFill>
        </p:spPr>
        <p:txBody>
          <a:bodyPr anchor="ctr">
            <a:normAutofit/>
          </a:bodyPr>
          <a:lstStyle/>
          <a:p>
            <a:pPr marL="0" indent="0">
              <a:buNone/>
            </a:pPr>
            <a:r>
              <a:rPr lang="zh-CN" altLang="en-US" dirty="0">
                <a:solidFill>
                  <a:schemeClr val="bg1"/>
                </a:solidFill>
              </a:rPr>
              <a:t>非游戏类的</a:t>
            </a:r>
            <a:r>
              <a:rPr lang="en-US" altLang="zh-CN" dirty="0">
                <a:solidFill>
                  <a:schemeClr val="bg1"/>
                </a:solidFill>
              </a:rPr>
              <a:t>AR</a:t>
            </a:r>
            <a:r>
              <a:rPr lang="zh-CN" altLang="en-US" dirty="0">
                <a:solidFill>
                  <a:schemeClr val="bg1"/>
                </a:solidFill>
              </a:rPr>
              <a:t>应用大多是借助了</a:t>
            </a:r>
            <a:r>
              <a:rPr lang="en-US" altLang="zh-CN" dirty="0">
                <a:solidFill>
                  <a:schemeClr val="bg1"/>
                </a:solidFill>
              </a:rPr>
              <a:t>LBS</a:t>
            </a:r>
            <a:endParaRPr lang="zh-CN" altLang="en-US" dirty="0">
              <a:solidFill>
                <a:schemeClr val="bg1"/>
              </a:solidFill>
            </a:endParaRPr>
          </a:p>
        </p:txBody>
      </p:sp>
      <p:pic>
        <p:nvPicPr>
          <p:cNvPr id="2" name="图片 1" descr="9d295e7ed02edbed36a400bfe03cbceb"/>
          <p:cNvPicPr>
            <a:picLocks noChangeAspect="1"/>
          </p:cNvPicPr>
          <p:nvPr/>
        </p:nvPicPr>
        <p:blipFill>
          <a:blip r:embed="rId3"/>
          <a:stretch>
            <a:fillRect/>
          </a:stretch>
        </p:blipFill>
        <p:spPr>
          <a:xfrm>
            <a:off x="1493520" y="1623695"/>
            <a:ext cx="4819650" cy="2701925"/>
          </a:xfrm>
          <a:prstGeom prst="rect">
            <a:avLst/>
          </a:prstGeom>
        </p:spPr>
      </p:pic>
      <p:pic>
        <p:nvPicPr>
          <p:cNvPr id="3" name="图片 2" descr="11b38b3037a3c6ead52d27e1aa80991e"/>
          <p:cNvPicPr>
            <a:picLocks noChangeAspect="1"/>
          </p:cNvPicPr>
          <p:nvPr/>
        </p:nvPicPr>
        <p:blipFill>
          <a:blip r:embed="rId4"/>
          <a:stretch>
            <a:fillRect/>
          </a:stretch>
        </p:blipFill>
        <p:spPr>
          <a:xfrm>
            <a:off x="6847840" y="1623695"/>
            <a:ext cx="2846705" cy="3903345"/>
          </a:xfrm>
          <a:prstGeom prst="rect">
            <a:avLst/>
          </a:prstGeom>
        </p:spPr>
      </p:pic>
      <p:pic>
        <p:nvPicPr>
          <p:cNvPr id="7" name="图片 6" descr="6e68b8a24c4ad1f3894200f5799f5dab"/>
          <p:cNvPicPr>
            <a:picLocks noChangeAspect="1"/>
          </p:cNvPicPr>
          <p:nvPr/>
        </p:nvPicPr>
        <p:blipFill>
          <a:blip r:embed="rId5"/>
          <a:stretch>
            <a:fillRect/>
          </a:stretch>
        </p:blipFill>
        <p:spPr>
          <a:xfrm>
            <a:off x="6582410" y="1623695"/>
            <a:ext cx="4622800" cy="3967480"/>
          </a:xfrm>
          <a:prstGeom prst="rect">
            <a:avLst/>
          </a:prstGeom>
        </p:spPr>
      </p:pic>
      <p:pic>
        <p:nvPicPr>
          <p:cNvPr id="9" name="图片 8" descr="530105b819ed6350c3d8885bd5c5f967"/>
          <p:cNvPicPr>
            <a:picLocks noChangeAspect="1"/>
          </p:cNvPicPr>
          <p:nvPr/>
        </p:nvPicPr>
        <p:blipFill>
          <a:blip r:embed="rId6"/>
          <a:stretch>
            <a:fillRect/>
          </a:stretch>
        </p:blipFill>
        <p:spPr>
          <a:xfrm>
            <a:off x="1358900" y="1623695"/>
            <a:ext cx="4954270" cy="2776855"/>
          </a:xfrm>
          <a:prstGeom prst="rect">
            <a:avLst/>
          </a:prstGeo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anim calcmode="lin" valueType="num">
                                      <p:cBhvr additive="base">
                                        <p:cTn id="7" dur="500" fill="hold"/>
                                        <p:tgtEl>
                                          <p:spTgt spid="14">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4">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anim calcmode="lin" valueType="num">
                                      <p:cBhvr additive="base">
                                        <p:cTn id="1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1"/>
            </p:custDataLst>
          </p:nvPr>
        </p:nvSpPr>
        <p:spPr>
          <a:xfrm>
            <a:off x="855345" y="723265"/>
            <a:ext cx="4164965" cy="617855"/>
          </a:xfrm>
          <a:prstGeom prst="rect">
            <a:avLst/>
          </a:prstGeom>
        </p:spPr>
        <p:txBody>
          <a:bodyPr vert="horz" lIns="91440" tIns="45720" rIns="91440" bIns="45720" rtlCol="0" anchor="t" anchorCtr="0">
            <a:noAutofit/>
          </a:bodyPr>
          <a:lstStyle>
            <a:defPPr>
              <a:defRPr lang="zh-CN"/>
            </a:defPPr>
            <a:lvl1pPr>
              <a:defRPr sz="2800">
                <a:solidFill>
                  <a:schemeClr val="accent1">
                    <a:lumMod val="75000"/>
                  </a:schemeClr>
                </a:solidFill>
                <a:latin typeface="+mj-lt"/>
                <a:ea typeface="+mj-ea"/>
                <a:cs typeface="+mj-cs"/>
              </a:defRPr>
            </a:lvl1pPr>
          </a:lstStyle>
          <a:p>
            <a:r>
              <a:rPr lang="en-US" altLang="zh-CN" sz="4400" dirty="0"/>
              <a:t>AR SDK</a:t>
            </a:r>
            <a:endParaRPr lang="en-US" altLang="zh-CN" sz="4400" dirty="0"/>
          </a:p>
        </p:txBody>
      </p:sp>
      <p:sp>
        <p:nvSpPr>
          <p:cNvPr id="4" name="文本框 3"/>
          <p:cNvSpPr txBox="1"/>
          <p:nvPr>
            <p:custDataLst>
              <p:tags r:id="rId2"/>
            </p:custDataLst>
          </p:nvPr>
        </p:nvSpPr>
        <p:spPr>
          <a:xfrm>
            <a:off x="855345" y="1341755"/>
            <a:ext cx="4164965" cy="4793615"/>
          </a:xfrm>
          <a:prstGeom prst="rect">
            <a:avLst/>
          </a:prstGeom>
        </p:spPr>
        <p:txBody>
          <a:bodyPr vert="horz" lIns="91440" tIns="45720" rIns="91440" bIns="45720" rtlCol="0">
            <a:normAutofit fontScale="90000"/>
          </a:bodyPr>
          <a:lstStyle>
            <a:defPPr>
              <a:defRPr lang="zh-CN"/>
            </a:defPPr>
            <a:lvl1pPr lvl="0" indent="0">
              <a:buNone/>
              <a:defRPr sz="2000"/>
            </a:lvl1pPr>
            <a:lvl2pPr indent="0">
              <a:buNone/>
              <a:defRPr sz="1400"/>
            </a:lvl2pPr>
            <a:lvl3pPr indent="0">
              <a:buNone/>
              <a:defRPr sz="1200"/>
            </a:lvl3pPr>
            <a:lvl4pPr indent="0">
              <a:buNone/>
              <a:defRPr sz="1000"/>
            </a:lvl4pPr>
            <a:lvl5pPr indent="0">
              <a:buNone/>
              <a:defRPr sz="1000"/>
            </a:lvl5pPr>
            <a:lvl6pPr indent="0">
              <a:buNone/>
              <a:defRPr sz="1000"/>
            </a:lvl6pPr>
            <a:lvl7pPr indent="0">
              <a:buNone/>
              <a:defRPr sz="1000"/>
            </a:lvl7pPr>
            <a:lvl8pPr indent="0">
              <a:buNone/>
              <a:defRPr sz="1000"/>
            </a:lvl8pPr>
            <a:lvl9pPr indent="0">
              <a:buNone/>
              <a:defRPr sz="1000"/>
            </a:lvl9pPr>
          </a:lstStyle>
          <a:p>
            <a:pPr>
              <a:lnSpc>
                <a:spcPct val="150000"/>
              </a:lnSpc>
            </a:pPr>
            <a:r>
              <a:rPr lang="zh-CN" altLang="en-US" sz="3600" dirty="0">
                <a:latin typeface="+mn-lt"/>
                <a:ea typeface="+mn-ea"/>
              </a:rPr>
              <a:t>目前在用的</a:t>
            </a:r>
            <a:r>
              <a:rPr lang="en-US" altLang="zh-CN" sz="3600" dirty="0">
                <a:latin typeface="+mn-lt"/>
                <a:ea typeface="+mn-ea"/>
              </a:rPr>
              <a:t>AR SDK</a:t>
            </a:r>
            <a:r>
              <a:rPr lang="zh-CN" altLang="en-US" sz="3600" dirty="0">
                <a:latin typeface="+mn-lt"/>
                <a:ea typeface="+mn-ea"/>
              </a:rPr>
              <a:t>比较多，这里主要介绍两款：国产货，视辰的</a:t>
            </a:r>
            <a:r>
              <a:rPr lang="en-US" altLang="zh-CN" sz="3600" dirty="0">
                <a:solidFill>
                  <a:srgbClr val="FF0000"/>
                </a:solidFill>
                <a:latin typeface="+mn-lt"/>
                <a:ea typeface="+mn-ea"/>
              </a:rPr>
              <a:t>EasyAR</a:t>
            </a:r>
            <a:r>
              <a:rPr lang="zh-CN" altLang="en-US" sz="3600" dirty="0">
                <a:latin typeface="+mn-lt"/>
                <a:ea typeface="+mn-ea"/>
              </a:rPr>
              <a:t>和原属高通，现属PTC的</a:t>
            </a:r>
            <a:r>
              <a:rPr lang="en-US" altLang="zh-CN" sz="3600" dirty="0">
                <a:solidFill>
                  <a:srgbClr val="FF0000"/>
                </a:solidFill>
                <a:latin typeface="+mn-lt"/>
                <a:ea typeface="+mn-ea"/>
              </a:rPr>
              <a:t>Vuforia</a:t>
            </a:r>
            <a:r>
              <a:rPr lang="zh-CN" altLang="en-US" sz="3600" dirty="0">
                <a:solidFill>
                  <a:schemeClr val="tx2"/>
                </a:solidFill>
                <a:latin typeface="+mn-lt"/>
                <a:ea typeface="+mn-ea"/>
              </a:rPr>
              <a:t>。</a:t>
            </a:r>
            <a:endParaRPr lang="zh-CN" altLang="en-US" sz="3600" dirty="0">
              <a:solidFill>
                <a:schemeClr val="tx2"/>
              </a:solidFill>
              <a:latin typeface="+mn-lt"/>
              <a:ea typeface="+mn-ea"/>
            </a:endParaRPr>
          </a:p>
        </p:txBody>
      </p:sp>
      <p:pic>
        <p:nvPicPr>
          <p:cNvPr id="2" name="图片 1"/>
          <p:cNvPicPr>
            <a:picLocks noChangeAspect="1"/>
          </p:cNvPicPr>
          <p:nvPr/>
        </p:nvPicPr>
        <p:blipFill>
          <a:blip r:embed="rId3"/>
          <a:stretch>
            <a:fillRect/>
          </a:stretch>
        </p:blipFill>
        <p:spPr>
          <a:xfrm>
            <a:off x="5910580" y="723265"/>
            <a:ext cx="5857240" cy="1552575"/>
          </a:xfrm>
          <a:prstGeom prst="rect">
            <a:avLst/>
          </a:prstGeom>
        </p:spPr>
      </p:pic>
      <p:pic>
        <p:nvPicPr>
          <p:cNvPr id="6" name="图片 5" descr="f1f203c84182fd69a8f291019009a594"/>
          <p:cNvPicPr>
            <a:picLocks noChangeAspect="1"/>
          </p:cNvPicPr>
          <p:nvPr/>
        </p:nvPicPr>
        <p:blipFill>
          <a:blip r:embed="rId4"/>
          <a:stretch>
            <a:fillRect/>
          </a:stretch>
        </p:blipFill>
        <p:spPr>
          <a:xfrm>
            <a:off x="5672455" y="2961640"/>
            <a:ext cx="6095365" cy="2580640"/>
          </a:xfrm>
          <a:prstGeom prst="rect">
            <a:avLst/>
          </a:prstGeom>
        </p:spPr>
      </p:pic>
    </p:spTree>
    <p:custDataLst>
      <p:tags r:id="rId5"/>
    </p:custDataLst>
  </p:cSld>
  <p:clrMapOvr>
    <a:masterClrMapping/>
  </p:clrMapOvr>
</p:sld>
</file>

<file path=ppt/tags/tag1.xml><?xml version="1.0" encoding="utf-8"?>
<p:tagLst xmlns:p="http://schemas.openxmlformats.org/presentationml/2006/main">
  <p:tag name="KSO_WM_TAG_VERSION" val="1.0"/>
  <p:tag name="KSO_WM_TEMPLATE_CATEGORY" val="custom"/>
  <p:tag name="KSO_WM_TEMPLATE_INDEX" val="160458"/>
</p:tagLst>
</file>

<file path=ppt/tags/tag1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3"/>
  <p:tag name="KSO_WM_UNIT_ID" val="custom160458_10*l_i*1_3"/>
  <p:tag name="KSO_WM_UNIT_CLEAR" val="1"/>
  <p:tag name="KSO_WM_UNIT_LAYERLEVEL" val="1_1"/>
  <p:tag name="KSO_WM_DIAGRAM_GROUP_CODE" val="l1-1"/>
  <p:tag name="KSO_WM_UNIT_USESOURCEFORMAT_APPLY" val="1"/>
</p:tagLst>
</file>

<file path=ppt/tags/tag100.xml><?xml version="1.0" encoding="utf-8"?>
<p:tagLst xmlns:p="http://schemas.openxmlformats.org/presentationml/2006/main">
  <p:tag name="KSO_WM_TAG_VERSION" val="1.0"/>
  <p:tag name="KSO_WM_BEAUTIFY_FLAG" val="#wm#"/>
  <p:tag name="KSO_WM_UNIT_TYPE" val="i"/>
  <p:tag name="KSO_WM_UNIT_ID" val="custom160458_28*i*0"/>
  <p:tag name="KSO_WM_TEMPLATE_CATEGORY" val="custom"/>
  <p:tag name="KSO_WM_TEMPLATE_INDEX" val="160458"/>
  <p:tag name="KSO_WM_UNIT_INDEX" val="0"/>
</p:tagLst>
</file>

<file path=ppt/tags/tag101.xml><?xml version="1.0" encoding="utf-8"?>
<p:tagLst xmlns:p="http://schemas.openxmlformats.org/presentationml/2006/main">
  <p:tag name="KSO_WM_TAG_VERSION" val="1.0"/>
  <p:tag name="KSO_WM_BEAUTIFY_FLAG" val="#wm#"/>
  <p:tag name="KSO_WM_UNIT_TYPE" val="i"/>
  <p:tag name="KSO_WM_UNIT_ID" val="custom160458_28*i*3"/>
  <p:tag name="KSO_WM_TEMPLATE_CATEGORY" val="custom"/>
  <p:tag name="KSO_WM_TEMPLATE_INDEX" val="160458"/>
  <p:tag name="KSO_WM_UNIT_INDEX" val="3"/>
</p:tagLst>
</file>

<file path=ppt/tags/tag102.xml><?xml version="1.0" encoding="utf-8"?>
<p:tagLst xmlns:p="http://schemas.openxmlformats.org/presentationml/2006/main">
  <p:tag name="KSO_WM_TAG_VERSION" val="1.0"/>
  <p:tag name="KSO_WM_BEAUTIFY_FLAG" val="#wm#"/>
  <p:tag name="KSO_WM_UNIT_TYPE" val="i"/>
  <p:tag name="KSO_WM_UNIT_ID" val="custom160458_28*i*4"/>
  <p:tag name="KSO_WM_TEMPLATE_CATEGORY" val="custom"/>
  <p:tag name="KSO_WM_TEMPLATE_INDEX" val="160458"/>
  <p:tag name="KSO_WM_UNIT_INDEX" val="4"/>
</p:tagLst>
</file>

<file path=ppt/tags/tag103.xml><?xml version="1.0" encoding="utf-8"?>
<p:tagLst xmlns:p="http://schemas.openxmlformats.org/presentationml/2006/main">
  <p:tag name="KSO_WM_TAG_VERSION" val="1.0"/>
  <p:tag name="KSO_WM_BEAUTIFY_FLAG" val="#wm#"/>
  <p:tag name="KSO_WM_UNIT_TYPE" val="i"/>
  <p:tag name="KSO_WM_UNIT_ID" val="custom160458_28*i*5"/>
  <p:tag name="KSO_WM_TEMPLATE_CATEGORY" val="custom"/>
  <p:tag name="KSO_WM_TEMPLATE_INDEX" val="160458"/>
  <p:tag name="KSO_WM_UNIT_INDEX" val="5"/>
</p:tagLst>
</file>

<file path=ppt/tags/tag104.xml><?xml version="1.0" encoding="utf-8"?>
<p:tagLst xmlns:p="http://schemas.openxmlformats.org/presentationml/2006/main">
  <p:tag name="KSO_WM_TAG_VERSION" val="1.0"/>
  <p:tag name="KSO_WM_BEAUTIFY_FLAG" val="#wm#"/>
  <p:tag name="KSO_WM_UNIT_TYPE" val="i"/>
  <p:tag name="KSO_WM_UNIT_ID" val="custom160458_28*i*6"/>
  <p:tag name="KSO_WM_TEMPLATE_CATEGORY" val="custom"/>
  <p:tag name="KSO_WM_TEMPLATE_INDEX" val="160458"/>
  <p:tag name="KSO_WM_UNIT_INDEX" val="6"/>
</p:tagLst>
</file>

<file path=ppt/tags/tag105.xml><?xml version="1.0" encoding="utf-8"?>
<p:tagLst xmlns:p="http://schemas.openxmlformats.org/presentationml/2006/main">
  <p:tag name="KSO_WM_TAG_VERSION" val="1.0"/>
  <p:tag name="KSO_WM_BEAUTIFY_FLAG" val="#wm#"/>
  <p:tag name="KSO_WM_UNIT_TYPE" val="i"/>
  <p:tag name="KSO_WM_UNIT_ID" val="custom160458_28*i*9"/>
  <p:tag name="KSO_WM_TEMPLATE_CATEGORY" val="custom"/>
  <p:tag name="KSO_WM_TEMPLATE_INDEX" val="160458"/>
  <p:tag name="KSO_WM_UNIT_INDEX" val="9"/>
</p:tagLst>
</file>

<file path=ppt/tags/tag106.xml><?xml version="1.0" encoding="utf-8"?>
<p:tagLst xmlns:p="http://schemas.openxmlformats.org/presentationml/2006/main">
  <p:tag name="KSO_WM_TAG_VERSION" val="1.0"/>
  <p:tag name="KSO_WM_BEAUTIFY_FLAG" val="#wm#"/>
  <p:tag name="KSO_WM_UNIT_TYPE" val="i"/>
  <p:tag name="KSO_WM_UNIT_ID" val="custom160458_28*i*10"/>
  <p:tag name="KSO_WM_TEMPLATE_CATEGORY" val="custom"/>
  <p:tag name="KSO_WM_TEMPLATE_INDEX" val="160458"/>
  <p:tag name="KSO_WM_UNIT_INDEX" val="10"/>
</p:tagLst>
</file>

<file path=ppt/tags/tag107.xml><?xml version="1.0" encoding="utf-8"?>
<p:tagLst xmlns:p="http://schemas.openxmlformats.org/presentationml/2006/main">
  <p:tag name="KSO_WM_TAG_VERSION" val="1.0"/>
  <p:tag name="KSO_WM_BEAUTIFY_FLAG" val="#wm#"/>
  <p:tag name="KSO_WM_UNIT_TYPE" val="i"/>
  <p:tag name="KSO_WM_UNIT_ID" val="custom160458_28*i*11"/>
  <p:tag name="KSO_WM_TEMPLATE_CATEGORY" val="custom"/>
  <p:tag name="KSO_WM_TEMPLATE_INDEX" val="160458"/>
  <p:tag name="KSO_WM_UNIT_INDEX" val="11"/>
</p:tagLst>
</file>

<file path=ppt/tags/tag108.xml><?xml version="1.0" encoding="utf-8"?>
<p:tagLst xmlns:p="http://schemas.openxmlformats.org/presentationml/2006/main">
  <p:tag name="KSO_WM_TAG_VERSION" val="1.0"/>
  <p:tag name="KSO_WM_BEAUTIFY_FLAG" val="#wm#"/>
  <p:tag name="KSO_WM_UNIT_TYPE" val="i"/>
  <p:tag name="KSO_WM_UNIT_ID" val="custom160458_28*i*12"/>
  <p:tag name="KSO_WM_TEMPLATE_CATEGORY" val="custom"/>
  <p:tag name="KSO_WM_TEMPLATE_INDEX" val="160458"/>
  <p:tag name="KSO_WM_UNIT_INDEX" val="12"/>
</p:tagLst>
</file>

<file path=ppt/tags/tag109.xml><?xml version="1.0" encoding="utf-8"?>
<p:tagLst xmlns:p="http://schemas.openxmlformats.org/presentationml/2006/main">
  <p:tag name="KSO_WM_TAG_VERSION" val="1.0"/>
  <p:tag name="KSO_WM_BEAUTIFY_FLAG" val="#wm#"/>
  <p:tag name="KSO_WM_UNIT_TYPE" val="i"/>
  <p:tag name="KSO_WM_UNIT_ID" val="custom160458_28*i*15"/>
  <p:tag name="KSO_WM_TEMPLATE_CATEGORY" val="custom"/>
  <p:tag name="KSO_WM_TEMPLATE_INDEX" val="160458"/>
  <p:tag name="KSO_WM_UNIT_INDEX" val="15"/>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4"/>
  <p:tag name="KSO_WM_UNIT_ID" val="custom160458_10*l_i*1_4"/>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10.xml><?xml version="1.0" encoding="utf-8"?>
<p:tagLst xmlns:p="http://schemas.openxmlformats.org/presentationml/2006/main">
  <p:tag name="KSO_WM_TAG_VERSION" val="1.0"/>
  <p:tag name="KSO_WM_BEAUTIFY_FLAG" val="#wm#"/>
  <p:tag name="KSO_WM_UNIT_TYPE" val="i"/>
  <p:tag name="KSO_WM_UNIT_ID" val="custom160458_28*i*16"/>
  <p:tag name="KSO_WM_TEMPLATE_CATEGORY" val="custom"/>
  <p:tag name="KSO_WM_TEMPLATE_INDEX" val="160458"/>
  <p:tag name="KSO_WM_UNIT_INDEX" val="16"/>
</p:tagLst>
</file>

<file path=ppt/tags/tag111.xml><?xml version="1.0" encoding="utf-8"?>
<p:tagLst xmlns:p="http://schemas.openxmlformats.org/presentationml/2006/main">
  <p:tag name="KSO_WM_TAG_VERSION" val="1.0"/>
  <p:tag name="KSO_WM_BEAUTIFY_FLAG" val="#wm#"/>
  <p:tag name="KSO_WM_UNIT_TYPE" val="i"/>
  <p:tag name="KSO_WM_UNIT_ID" val="custom160458_28*i*17"/>
  <p:tag name="KSO_WM_TEMPLATE_CATEGORY" val="custom"/>
  <p:tag name="KSO_WM_TEMPLATE_INDEX" val="160458"/>
  <p:tag name="KSO_WM_UNIT_INDEX" val="17"/>
</p:tagLst>
</file>

<file path=ppt/tags/tag112.xml><?xml version="1.0" encoding="utf-8"?>
<p:tagLst xmlns:p="http://schemas.openxmlformats.org/presentationml/2006/main">
  <p:tag name="KSO_WM_TAG_VERSION" val="1.0"/>
  <p:tag name="KSO_WM_BEAUTIFY_FLAG" val="#wm#"/>
  <p:tag name="KSO_WM_UNIT_TYPE" val="i"/>
  <p:tag name="KSO_WM_UNIT_ID" val="custom160458_28*i*18"/>
  <p:tag name="KSO_WM_TEMPLATE_CATEGORY" val="custom"/>
  <p:tag name="KSO_WM_TEMPLATE_INDEX" val="160458"/>
  <p:tag name="KSO_WM_UNIT_INDEX" val="18"/>
</p:tagLst>
</file>

<file path=ppt/tags/tag113.xml><?xml version="1.0" encoding="utf-8"?>
<p:tagLst xmlns:p="http://schemas.openxmlformats.org/presentationml/2006/main">
  <p:tag name="KSO_WM_TAG_VERSION" val="1.0"/>
  <p:tag name="KSO_WM_BEAUTIFY_FLAG" val="#wm#"/>
  <p:tag name="KSO_WM_UNIT_TYPE" val="i"/>
  <p:tag name="KSO_WM_UNIT_ID" val="custom160458_28*i*21"/>
  <p:tag name="KSO_WM_TEMPLATE_CATEGORY" val="custom"/>
  <p:tag name="KSO_WM_TEMPLATE_INDEX" val="160458"/>
  <p:tag name="KSO_WM_UNIT_INDEX" val="21"/>
</p:tagLst>
</file>

<file path=ppt/tags/tag114.xml><?xml version="1.0" encoding="utf-8"?>
<p:tagLst xmlns:p="http://schemas.openxmlformats.org/presentationml/2006/main">
  <p:tag name="KSO_WM_TAG_VERSION" val="1.0"/>
  <p:tag name="KSO_WM_BEAUTIFY_FLAG" val="#wm#"/>
  <p:tag name="KSO_WM_UNIT_TYPE" val="i"/>
  <p:tag name="KSO_WM_UNIT_ID" val="custom160458_28*i*22"/>
  <p:tag name="KSO_WM_TEMPLATE_CATEGORY" val="custom"/>
  <p:tag name="KSO_WM_TEMPLATE_INDEX" val="160458"/>
  <p:tag name="KSO_WM_UNIT_INDEX" val="22"/>
</p:tagLst>
</file>

<file path=ppt/tags/tag115.xml><?xml version="1.0" encoding="utf-8"?>
<p:tagLst xmlns:p="http://schemas.openxmlformats.org/presentationml/2006/main">
  <p:tag name="KSO_WM_TAG_VERSION" val="1.0"/>
  <p:tag name="KSO_WM_BEAUTIFY_FLAG" val="#wm#"/>
  <p:tag name="KSO_WM_UNIT_TYPE" val="i"/>
  <p:tag name="KSO_WM_UNIT_ID" val="custom160458_28*i*23"/>
  <p:tag name="KSO_WM_TEMPLATE_CATEGORY" val="custom"/>
  <p:tag name="KSO_WM_TEMPLATE_INDEX" val="160458"/>
  <p:tag name="KSO_WM_UNIT_INDEX" val="23"/>
</p:tagLst>
</file>

<file path=ppt/tags/tag116.xml><?xml version="1.0" encoding="utf-8"?>
<p:tagLst xmlns:p="http://schemas.openxmlformats.org/presentationml/2006/main">
  <p:tag name="KSO_WM_TEMPLATE_CATEGORY" val="custom"/>
  <p:tag name="KSO_WM_TEMPLATE_INDEX" val="160458"/>
  <p:tag name="KSO_WM_TAG_VERSION" val="1.0"/>
  <p:tag name="KSO_WM_SLIDE_ID" val="custom160458_28"/>
  <p:tag name="KSO_WM_SLIDE_INDEX" val="28"/>
  <p:tag name="KSO_WM_SLIDE_ITEM_CNT" val="0"/>
  <p:tag name="KSO_WM_SLIDE_TYPE" val="endPage"/>
  <p:tag name="KSO_WM_BEAUTIFY_FLAG" val="#wm#"/>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1_1"/>
  <p:tag name="KSO_WM_UNIT_ID" val="custom160458_10*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13.xml><?xml version="1.0" encoding="utf-8"?>
<p:tagLst xmlns:p="http://schemas.openxmlformats.org/presentationml/2006/main">
  <p:tag name="KSO_WM_TAG_VERSION" val="1.0"/>
  <p:tag name="KSO_WM_BEAUTIFY_FLAG" val="#wm#"/>
  <p:tag name="KSO_WM_UNIT_TYPE" val="i"/>
  <p:tag name="KSO_WM_UNIT_ID" val="custom160458_10*i*10"/>
  <p:tag name="KSO_WM_TEMPLATE_CATEGORY" val="custom"/>
  <p:tag name="KSO_WM_TEMPLATE_INDEX" val="160458"/>
  <p:tag name="KSO_WM_UNIT_INDEX" val="10"/>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5"/>
  <p:tag name="KSO_WM_UNIT_ID" val="custom160458_10*l_i*1_5"/>
  <p:tag name="KSO_WM_UNIT_CLEAR" val="1"/>
  <p:tag name="KSO_WM_UNIT_LAYERLEVEL" val="1_1"/>
  <p:tag name="KSO_WM_DIAGRAM_GROUP_CODE" val="l1-1"/>
  <p:tag name="KSO_WM_UNIT_USESOURCEFORMAT_APPLY" val="1"/>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6"/>
  <p:tag name="KSO_WM_UNIT_ID" val="custom160458_10*l_i*1_6"/>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1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2_1"/>
  <p:tag name="KSO_WM_UNIT_ID" val="custom160458_10*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17.xml><?xml version="1.0" encoding="utf-8"?>
<p:tagLst xmlns:p="http://schemas.openxmlformats.org/presentationml/2006/main">
  <p:tag name="KSO_WM_TAG_VERSION" val="1.0"/>
  <p:tag name="KSO_WM_BEAUTIFY_FLAG" val="#wm#"/>
  <p:tag name="KSO_WM_UNIT_TYPE" val="i"/>
  <p:tag name="KSO_WM_UNIT_ID" val="custom160458_10*i*17"/>
  <p:tag name="KSO_WM_TEMPLATE_CATEGORY" val="custom"/>
  <p:tag name="KSO_WM_TEMPLATE_INDEX" val="160458"/>
  <p:tag name="KSO_WM_UNIT_INDEX" val="17"/>
</p:tagLst>
</file>

<file path=ppt/tags/tag1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7"/>
  <p:tag name="KSO_WM_UNIT_ID" val="custom160458_10*l_i*1_7"/>
  <p:tag name="KSO_WM_UNIT_CLEAR" val="1"/>
  <p:tag name="KSO_WM_UNIT_LAYERLEVEL" val="1_1"/>
  <p:tag name="KSO_WM_DIAGRAM_GROUP_CODE" val="l1-1"/>
  <p:tag name="KSO_WM_UNIT_USESOURCEFORMAT_APPLY" val="1"/>
</p:tagLst>
</file>

<file path=ppt/tags/tag1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8"/>
  <p:tag name="KSO_WM_UNIT_ID" val="custom160458_10*l_i*1_8"/>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xml><?xml version="1.0" encoding="utf-8"?>
<p:tagLst xmlns:p="http://schemas.openxmlformats.org/presentationml/2006/main">
  <p:tag name="KSO_WM_TAG_VERSION" val="1.0"/>
  <p:tag name="KSO_WM_TEMPLATE_CATEGORY" val="custom"/>
  <p:tag name="KSO_WM_TEMPLATE_INDEX" val="160458"/>
</p:tagLst>
</file>

<file path=ppt/tags/tag2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3_1"/>
  <p:tag name="KSO_WM_UNIT_ID" val="custom160458_10*l_h_f*1_3_1"/>
  <p:tag name="KSO_WM_UNIT_CLEAR" val="1"/>
  <p:tag name="KSO_WM_UNIT_LAYERLEVEL" val="1_1_1"/>
  <p:tag name="KSO_WM_UNIT_VALUE" val="14"/>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1.xml><?xml version="1.0" encoding="utf-8"?>
<p:tagLst xmlns:p="http://schemas.openxmlformats.org/presentationml/2006/main">
  <p:tag name="KSO_WM_TAG_VERSION" val="1.0"/>
  <p:tag name="KSO_WM_BEAUTIFY_FLAG" val="#wm#"/>
  <p:tag name="KSO_WM_UNIT_TYPE" val="i"/>
  <p:tag name="KSO_WM_UNIT_ID" val="custom160458_10*i*24"/>
  <p:tag name="KSO_WM_TEMPLATE_CATEGORY" val="custom"/>
  <p:tag name="KSO_WM_TEMPLATE_INDEX" val="160458"/>
  <p:tag name="KSO_WM_UNIT_INDEX" val="24"/>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9"/>
  <p:tag name="KSO_WM_UNIT_ID" val="custom160458_10*l_i*1_9"/>
  <p:tag name="KSO_WM_UNIT_CLEAR" val="1"/>
  <p:tag name="KSO_WM_UNIT_LAYERLEVEL" val="1_1"/>
  <p:tag name="KSO_WM_DIAGRAM_GROUP_CODE" val="l1-1"/>
  <p:tag name="KSO_WM_UNIT_USESOURCEFORMAT_APPLY" val="1"/>
</p:tagLst>
</file>

<file path=ppt/tags/tag2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0"/>
  <p:tag name="KSO_WM_UNIT_ID" val="custom160458_10*l_i*1_10"/>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4_1"/>
  <p:tag name="KSO_WM_UNIT_ID" val="custom160458_10*l_h_f*1_4_1"/>
  <p:tag name="KSO_WM_UNIT_CLEAR" val="1"/>
  <p:tag name="KSO_WM_UNIT_LAYERLEVEL" val="1_1_1"/>
  <p:tag name="KSO_WM_UNIT_VALUE" val="15"/>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5.xml><?xml version="1.0" encoding="utf-8"?>
<p:tagLst xmlns:p="http://schemas.openxmlformats.org/presentationml/2006/main">
  <p:tag name="KSO_WM_TAG_VERSION" val="1.0"/>
  <p:tag name="KSO_WM_BEAUTIFY_FLAG" val="#wm#"/>
  <p:tag name="KSO_WM_UNIT_TYPE" val="i"/>
  <p:tag name="KSO_WM_UNIT_ID" val="custom160458_10*i*31"/>
  <p:tag name="KSO_WM_TEMPLATE_CATEGORY" val="custom"/>
  <p:tag name="KSO_WM_TEMPLATE_INDEX" val="160458"/>
  <p:tag name="KSO_WM_UNIT_INDEX" val="31"/>
</p:tagLst>
</file>

<file path=ppt/tags/tag2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1"/>
  <p:tag name="KSO_WM_UNIT_ID" val="custom160458_10*l_i*1_11"/>
  <p:tag name="KSO_WM_UNIT_CLEAR" val="1"/>
  <p:tag name="KSO_WM_UNIT_LAYERLEVEL" val="1_1"/>
  <p:tag name="KSO_WM_DIAGRAM_GROUP_CODE" val="l1-1"/>
  <p:tag name="KSO_WM_UNIT_USESOURCEFORMAT_APPLY" val="1"/>
</p:tagLst>
</file>

<file path=ppt/tags/tag2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2"/>
  <p:tag name="KSO_WM_UNIT_ID" val="custom160458_10*l_i*1_12"/>
  <p:tag name="KSO_WM_UNIT_CLEAR" val="1"/>
  <p:tag name="KSO_WM_UNIT_LAYERLEVEL" val="1_1"/>
  <p:tag name="KSO_WM_DIAGRAM_GROUP_CODE" val="l1-1"/>
  <p:tag name="KSO_WM_UNIT_TEXT_FILL_FORE_SCHEMECOLOR_INDEX" val="6"/>
  <p:tag name="KSO_WM_UNIT_TEXT_FILL_TYPE" val="1"/>
  <p:tag name="KSO_WM_UNIT_USESOURCEFORMAT_APPLY" val="1"/>
</p:tagLst>
</file>

<file path=ppt/tags/tag2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5_1"/>
  <p:tag name="KSO_WM_UNIT_ID" val="custom160458_10*l_h_f*1_5_1"/>
  <p:tag name="KSO_WM_UNIT_CLEAR" val="1"/>
  <p:tag name="KSO_WM_UNIT_LAYERLEVEL" val="1_1_1"/>
  <p:tag name="KSO_WM_UNIT_VALUE" val="16"/>
  <p:tag name="KSO_WM_UNIT_HIGHLIGHT" val="0"/>
  <p:tag name="KSO_WM_UNIT_COMPATIBLE" val="0"/>
  <p:tag name="KSO_WM_UNIT_PRESET_TEXT_INDEX" val="3"/>
  <p:tag name="KSO_WM_UNIT_PRESET_TEXT_LEN" val="17"/>
  <p:tag name="KSO_WM_DIAGRAM_GROUP_CODE" val="l1-1"/>
  <p:tag name="KSO_WM_UNIT_FILL_FORE_SCHEMECOLOR_INDEX" val="6"/>
  <p:tag name="KSO_WM_UNIT_FILL_TYPE" val="1"/>
  <p:tag name="KSO_WM_UNIT_USESOURCEFORMAT_APPLY" val="1"/>
</p:tagLst>
</file>

<file path=ppt/tags/tag29.xml><?xml version="1.0" encoding="utf-8"?>
<p:tagLst xmlns:p="http://schemas.openxmlformats.org/presentationml/2006/main">
  <p:tag name="KSO_WM_TEMPLATE_CATEGORY" val="custom"/>
  <p:tag name="KSO_WM_TEMPLATE_INDEX" val="160458"/>
  <p:tag name="KSO_WM_SLIDE_ID" val="custom160458_11"/>
  <p:tag name="KSO_WM_SLIDE_INDEX" val="11"/>
  <p:tag name="KSO_WM_SLIDE_ITEM_CNT" val="6"/>
  <p:tag name="KSO_WM_SLIDE_LAYOUT" val="a_l"/>
  <p:tag name="KSO_WM_SLIDE_LAYOUT_CNT" val="1_1"/>
  <p:tag name="KSO_WM_SLIDE_TYPE" val="contents"/>
  <p:tag name="KSO_WM_BEAUTIFY_FLAG" val="#wm#"/>
  <p:tag name="KSO_WM_TAG_VERSION" val="1.0"/>
  <p:tag name="KSO_WM_DIAGRAM_GROUP_CODE" val="l1-1"/>
</p:tagLst>
</file>

<file path=ppt/tags/tag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a*1"/>
  <p:tag name="KSO_WM_UNIT_CLEAR" val="1"/>
  <p:tag name="KSO_WM_UNIT_LAYERLEVEL" val="1"/>
  <p:tag name="KSO_WM_UNIT_VALUE" val="22"/>
  <p:tag name="KSO_WM_UNIT_ISCONTENTSTITLE" val="0"/>
  <p:tag name="KSO_WM_UNIT_HIGHLIGHT" val="0"/>
  <p:tag name="KSO_WM_UNIT_COMPATIBLE" val="0"/>
  <p:tag name="KSO_WM_UNIT_PRESET_TEXT_INDEX" val="3"/>
  <p:tag name="KSO_WM_UNIT_PRESET_TEXT_LEN" val="12"/>
</p:tagLst>
</file>

<file path=ppt/tags/tag3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32.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3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3*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3*f*1"/>
  <p:tag name="KSO_WM_UNIT_CLEAR" val="1"/>
  <p:tag name="KSO_WM_UNIT_LAYERLEVEL" val="1"/>
  <p:tag name="KSO_WM_UNIT_VALUE" val="128"/>
  <p:tag name="KSO_WM_UNIT_HIGHLIGHT" val="0"/>
  <p:tag name="KSO_WM_UNIT_COMPATIBLE" val="0"/>
  <p:tag name="KSO_WM_UNIT_PRESET_TEXT_INDEX" val="5"/>
  <p:tag name="KSO_WM_UNIT_PRESET_TEXT_LEN" val="232"/>
</p:tagLst>
</file>

<file path=ppt/tags/tag35.xml><?xml version="1.0" encoding="utf-8"?>
<p:tagLst xmlns:p="http://schemas.openxmlformats.org/presentationml/2006/main">
  <p:tag name="KSO_WM_TEMPLATE_CATEGORY" val="custom"/>
  <p:tag name="KSO_WM_TEMPLATE_INDEX" val="160458"/>
  <p:tag name="KSO_WM_SLIDE_ID" val="custom160458_3"/>
  <p:tag name="KSO_WM_SLIDE_INDEX" val="3"/>
  <p:tag name="KSO_WM_SLIDE_ITEM_CNT" val="2"/>
  <p:tag name="KSO_WM_SLIDE_LAYOUT" val="a_f"/>
  <p:tag name="KSO_WM_SLIDE_LAYOUT_CNT" val="1_2"/>
  <p:tag name="KSO_WM_SLIDE_TYPE" val="text"/>
  <p:tag name="KSO_WM_BEAUTIFY_FLAG" val="#wm#"/>
  <p:tag name="KSO_WM_TAG_VERSION" val="1.0"/>
  <p:tag name="KSO_WM_SLIDE_POSITION" val="66*123"/>
  <p:tag name="KSO_WM_SLIDE_SIZE" val="828*363"/>
</p:tagLst>
</file>

<file path=ppt/tags/tag3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38.xml><?xml version="1.0" encoding="utf-8"?>
<p:tagLst xmlns:p="http://schemas.openxmlformats.org/presentationml/2006/main">
  <p:tag name="KSO_WM_TEMPLATE_CATEGORY" val="custom"/>
  <p:tag name="KSO_WM_TEMPLATE_INDEX" val="160458"/>
  <p:tag name="KSO_WM_TAG_VERSION" val="1.0"/>
  <p:tag name="KSO_WM_SLIDE_ID" val="custom160458_5"/>
  <p:tag name="KSO_WM_SLIDE_INDEX" val="5"/>
  <p:tag name="KSO_WM_SLIDE_ITEM_CNT" val="2"/>
  <p:tag name="KSO_WM_SLIDE_LAYOUT" val="a_f_d"/>
  <p:tag name="KSO_WM_SLIDE_LAYOUT_CNT" val="1_1_1"/>
  <p:tag name="KSO_WM_SLIDE_TYPE" val="text"/>
  <p:tag name="KSO_WM_BEAUTIFY_FLAG" val="#wm#"/>
  <p:tag name="KSO_WM_SLIDE_POSITION" val="122*105"/>
  <p:tag name="KSO_WM_SLIDE_SIZE" val="716*414"/>
</p:tagLst>
</file>

<file path=ppt/tags/tag3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9*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b"/>
  <p:tag name="KSO_WM_UNIT_INDEX" val="1"/>
  <p:tag name="KSO_WM_UNIT_ID" val="custom160458_1*b*1"/>
  <p:tag name="KSO_WM_UNIT_CLEAR" val="1"/>
  <p:tag name="KSO_WM_UNIT_LAYERLEVEL" val="1"/>
  <p:tag name="KSO_WM_UNIT_VALUE" val="19"/>
  <p:tag name="KSO_WM_UNIT_ISCONTENTSTITLE" val="0"/>
  <p:tag name="KSO_WM_UNIT_HIGHLIGHT" val="0"/>
  <p:tag name="KSO_WM_UNIT_COMPATIBLE" val="0"/>
  <p:tag name="KSO_WM_UNIT_PRESET_TEXT_INDEX" val="4"/>
  <p:tag name="KSO_WM_UNIT_PRESET_TEXT_LEN" val="17"/>
</p:tagLst>
</file>

<file path=ppt/tags/tag4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19*f*1"/>
  <p:tag name="KSO_WM_UNIT_CLEAR" val="1"/>
  <p:tag name="KSO_WM_UNIT_LAYERLEVEL" val="1"/>
  <p:tag name="KSO_WM_UNIT_VALUE" val="180"/>
  <p:tag name="KSO_WM_UNIT_HIGHLIGHT" val="0"/>
  <p:tag name="KSO_WM_UNIT_COMPATIBLE" val="0"/>
  <p:tag name="KSO_WM_UNIT_PRESET_TEXT_INDEX" val="4"/>
  <p:tag name="KSO_WM_UNIT_PRESET_TEXT_LEN" val="57"/>
</p:tagLst>
</file>

<file path=ppt/tags/tag41.xml><?xml version="1.0" encoding="utf-8"?>
<p:tagLst xmlns:p="http://schemas.openxmlformats.org/presentationml/2006/main">
  <p:tag name="KSO_WM_TAG_VERSION" val="1.0"/>
  <p:tag name="KSO_WM_BEAUTIFY_FLAG" val="#wm#"/>
  <p:tag name="KSO_WM_UNIT_TYPE" val="i"/>
  <p:tag name="KSO_WM_UNIT_ID" val="custom160458_19*i*2"/>
  <p:tag name="KSO_WM_TEMPLATE_CATEGORY" val="custom"/>
  <p:tag name="KSO_WM_TEMPLATE_INDEX" val="160458"/>
  <p:tag name="KSO_WM_UNIT_INDEX" val="2"/>
</p:tagLst>
</file>

<file path=ppt/tags/tag42.xml><?xml version="1.0" encoding="utf-8"?>
<p:tagLst xmlns:p="http://schemas.openxmlformats.org/presentationml/2006/main">
  <p:tag name="KSO_WM_TEMPLATE_CATEGORY" val="custom"/>
  <p:tag name="KSO_WM_TEMPLATE_INDEX" val="160458"/>
  <p:tag name="KSO_WM_SLIDE_ID" val="custom160458_19"/>
  <p:tag name="KSO_WM_SLIDE_INDEX" val="19"/>
  <p:tag name="KSO_WM_SLIDE_ITEM_CNT" val="2"/>
  <p:tag name="KSO_WM_SLIDE_LAYOUT" val="a_f_d"/>
  <p:tag name="KSO_WM_SLIDE_LAYOUT_CNT" val="1_1_1"/>
  <p:tag name="KSO_WM_SLIDE_TYPE" val="text"/>
  <p:tag name="KSO_WM_BEAUTIFY_FLAG" val="#wm#"/>
  <p:tag name="KSO_WM_TAG_VERSION" val="1.0"/>
  <p:tag name="KSO_WM_SLIDE_POSITION" val="107*133"/>
  <p:tag name="KSO_WM_SLIDE_SIZE" val="746*385"/>
</p:tagLst>
</file>

<file path=ppt/tags/tag4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45.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48.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4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5.xml><?xml version="1.0" encoding="utf-8"?>
<p:tagLst xmlns:p="http://schemas.openxmlformats.org/presentationml/2006/main">
  <p:tag name="KSO_WM_TEMPLATE_THUMBS_INDEX" val="1、9、12、16、19、20、26、27、28"/>
  <p:tag name="KSO_WM_TEMPLATE_CATEGORY" val="custom"/>
  <p:tag name="KSO_WM_TEMPLATE_INDEX" val="160458"/>
  <p:tag name="KSO_WM_SLIDE_ID" val="custom160458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51.xml><?xml version="1.0" encoding="utf-8"?>
<p:tagLst xmlns:p="http://schemas.openxmlformats.org/presentationml/2006/main">
  <p:tag name="KSO_WM_TEMPLATE_CATEGORY" val="custom"/>
  <p:tag name="KSO_WM_TEMPLATE_INDEX" val="160458"/>
  <p:tag name="KSO_WM_TAG_VERSION" val="1.0"/>
  <p:tag name="KSO_WM_SLIDE_ID" val="custom160458_4"/>
  <p:tag name="KSO_WM_SLIDE_INDEX" val="4"/>
  <p:tag name="KSO_WM_SLIDE_ITEM_CNT" val="2"/>
  <p:tag name="KSO_WM_SLIDE_LAYOUT" val="a_f_d"/>
  <p:tag name="KSO_WM_SLIDE_LAYOUT_CNT" val="1_1_1"/>
  <p:tag name="KSO_WM_SLIDE_TYPE" val="text"/>
  <p:tag name="KSO_WM_BEAUTIFY_FLAG" val="#wm#"/>
  <p:tag name="KSO_WM_SLIDE_POSITION" val="67*58"/>
  <p:tag name="KSO_WM_SLIDE_SIZE" val="826*425"/>
</p:tagLst>
</file>

<file path=ppt/tags/tag5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a*1"/>
  <p:tag name="KSO_WM_UNIT_CLEAR" val="1"/>
  <p:tag name="KSO_WM_UNIT_LAYERLEVEL" val="1"/>
  <p:tag name="KSO_WM_UNIT_VALUE" val="58"/>
  <p:tag name="KSO_WM_UNIT_ISCONTENTSTITLE" val="0"/>
  <p:tag name="KSO_WM_UNIT_HIGHLIGHT" val="0"/>
  <p:tag name="KSO_WM_UNIT_COMPATIBLE" val="0"/>
  <p:tag name="KSO_WM_UNIT_PRESET_TEXT_INDEX" val="3"/>
  <p:tag name="KSO_WM_UNIT_PRESET_TEXT_LEN" val="17"/>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f*1"/>
  <p:tag name="KSO_WM_UNIT_CLEAR" val="1"/>
  <p:tag name="KSO_WM_UNIT_LAYERLEVEL" val="1"/>
  <p:tag name="KSO_WM_UNIT_VALUE" val="264"/>
  <p:tag name="KSO_WM_UNIT_HIGHLIGHT" val="0"/>
  <p:tag name="KSO_WM_UNIT_COMPATIBLE" val="0"/>
  <p:tag name="KSO_WM_UNIT_PRESET_TEXT_INDEX" val="5"/>
  <p:tag name="KSO_WM_UNIT_PRESET_TEXT_LEN" val="232"/>
</p:tagLst>
</file>

<file path=ppt/tags/tag54.xml><?xml version="1.0" encoding="utf-8"?>
<p:tagLst xmlns:p="http://schemas.openxmlformats.org/presentationml/2006/main">
  <p:tag name="KSO_WM_TEMPLATE_CATEGORY" val="custom"/>
  <p:tag name="KSO_WM_TEMPLATE_INDEX" val="160458"/>
  <p:tag name="KSO_WM_SLIDE_ID" val="custom160458_2"/>
  <p:tag name="KSO_WM_SLIDE_INDEX" val="2"/>
  <p:tag name="KSO_WM_SLIDE_ITEM_CNT" val="1"/>
  <p:tag name="KSO_WM_SLIDE_LAYOUT" val="a_f"/>
  <p:tag name="KSO_WM_SLIDE_LAYOUT_CNT" val="1_1"/>
  <p:tag name="KSO_WM_SLIDE_TYPE" val="text"/>
  <p:tag name="KSO_WM_BEAUTIFY_FLAG" val="#wm#"/>
  <p:tag name="KSO_WM_TAG_VERSION" val="1.0"/>
  <p:tag name="KSO_WM_SLIDE_POSITION" val="66*123"/>
  <p:tag name="KSO_WM_SLIDE_SIZE" val="828*363"/>
</p:tagLst>
</file>

<file path=ppt/tags/tag5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8*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56.xml><?xml version="1.0" encoding="utf-8"?>
<p:tagLst xmlns:p="http://schemas.openxmlformats.org/presentationml/2006/main">
  <p:tag name="KSO_WM_TAG_VERSION" val="1.0"/>
  <p:tag name="KSO_WM_BEAUTIFY_FLAG" val="#wm#"/>
  <p:tag name="KSO_WM_UNIT_TYPE" val="i"/>
  <p:tag name="KSO_WM_UNIT_ID" val="custom160458_17*i*1"/>
  <p:tag name="KSO_WM_TEMPLATE_CATEGORY" val="custom"/>
  <p:tag name="KSO_WM_TEMPLATE_INDEX" val="160458"/>
  <p:tag name="KSO_WM_UNIT_INDEX" val="1"/>
</p:tagLst>
</file>

<file path=ppt/tags/tag57.xml><?xml version="1.0" encoding="utf-8"?>
<p:tagLst xmlns:p="http://schemas.openxmlformats.org/presentationml/2006/main">
  <p:tag name="KSO_WM_TAG_VERSION" val="1.0"/>
  <p:tag name="KSO_WM_BEAUTIFY_FLAG" val="#wm#"/>
  <p:tag name="KSO_WM_UNIT_TYPE" val="i"/>
  <p:tag name="KSO_WM_UNIT_ID" val="custom160178_18*i*0"/>
  <p:tag name="KSO_WM_TEMPLATE_CATEGORY" val="custom"/>
  <p:tag name="KSO_WM_TEMPLATE_INDEX" val="160178"/>
</p:tagLst>
</file>

<file path=ppt/tags/tag58.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1"/>
  <p:tag name="KSO_WM_UNIT_ID" val="custom160458_17*l_i*1_1"/>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2"/>
  <p:tag name="KSO_WM_UNIT_ID" val="custom160458_17*l_i*1_2"/>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11*a*1"/>
  <p:tag name="KSO_WM_UNIT_CLEAR" val="1"/>
  <p:tag name="KSO_WM_UNIT_LAYERLEVEL" val="1"/>
  <p:tag name="KSO_WM_UNIT_VALUE" val="6"/>
  <p:tag name="KSO_WM_UNIT_ISCONTENTSTITLE" val="0"/>
  <p:tag name="KSO_WM_UNIT_HIGHLIGHT" val="0"/>
  <p:tag name="KSO_WM_UNIT_COMPATIBLE" val="0"/>
  <p:tag name="KSO_WM_UNIT_PRESET_TEXT" val="Content"/>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1_1"/>
  <p:tag name="KSO_WM_UNIT_ID" val="custom160458_17*l_h_f*1_1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61.xml><?xml version="1.0" encoding="utf-8"?>
<p:tagLst xmlns:p="http://schemas.openxmlformats.org/presentationml/2006/main">
  <p:tag name="KSO_WM_TAG_VERSION" val="1.0"/>
  <p:tag name="KSO_WM_BEAUTIFY_FLAG" val="#wm#"/>
  <p:tag name="KSO_WM_UNIT_TYPE" val="i"/>
  <p:tag name="KSO_WM_UNIT_ID" val="custom160458_17*i*8"/>
  <p:tag name="KSO_WM_TEMPLATE_CATEGORY" val="custom"/>
  <p:tag name="KSO_WM_TEMPLATE_INDEX" val="160458"/>
  <p:tag name="KSO_WM_UNIT_INDEX" val="8"/>
</p:tagLst>
</file>

<file path=ppt/tags/tag62.xml><?xml version="1.0" encoding="utf-8"?>
<p:tagLst xmlns:p="http://schemas.openxmlformats.org/presentationml/2006/main">
  <p:tag name="KSO_WM_TAG_VERSION" val="1.0"/>
  <p:tag name="KSO_WM_BEAUTIFY_FLAG" val="#wm#"/>
  <p:tag name="KSO_WM_UNIT_TYPE" val="i"/>
  <p:tag name="KSO_WM_UNIT_ID" val="custom160178_18*i*10"/>
  <p:tag name="KSO_WM_TEMPLATE_CATEGORY" val="custom"/>
  <p:tag name="KSO_WM_TEMPLATE_INDEX" val="160178"/>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5"/>
  <p:tag name="KSO_WM_UNIT_ID" val="custom160458_17*l_i*1_5"/>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6"/>
  <p:tag name="KSO_WM_UNIT_ID" val="custom160458_17*l_i*1_6"/>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3_1"/>
  <p:tag name="KSO_WM_UNIT_ID" val="custom160458_17*l_h_f*1_3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66.xml><?xml version="1.0" encoding="utf-8"?>
<p:tagLst xmlns:p="http://schemas.openxmlformats.org/presentationml/2006/main">
  <p:tag name="KSO_WM_TAG_VERSION" val="1.0"/>
  <p:tag name="KSO_WM_BEAUTIFY_FLAG" val="#wm#"/>
  <p:tag name="KSO_WM_UNIT_TYPE" val="i"/>
  <p:tag name="KSO_WM_UNIT_ID" val="custom160458_17*i*15"/>
  <p:tag name="KSO_WM_TEMPLATE_CATEGORY" val="custom"/>
  <p:tag name="KSO_WM_TEMPLATE_INDEX" val="160458"/>
  <p:tag name="KSO_WM_UNIT_INDEX" val="15"/>
</p:tagLst>
</file>

<file path=ppt/tags/tag67.xml><?xml version="1.0" encoding="utf-8"?>
<p:tagLst xmlns:p="http://schemas.openxmlformats.org/presentationml/2006/main">
  <p:tag name="KSO_WM_TAG_VERSION" val="1.0"/>
  <p:tag name="KSO_WM_BEAUTIFY_FLAG" val="#wm#"/>
  <p:tag name="KSO_WM_UNIT_TYPE" val="i"/>
  <p:tag name="KSO_WM_UNIT_ID" val="custom160178_18*i*20"/>
  <p:tag name="KSO_WM_TEMPLATE_CATEGORY" val="custom"/>
  <p:tag name="KSO_WM_TEMPLATE_INDEX" val="160178"/>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9"/>
  <p:tag name="KSO_WM_UNIT_ID" val="custom160458_17*l_i*1_9"/>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0"/>
  <p:tag name="KSO_WM_UNIT_ID" val="custom160458_17*l_i*1_10"/>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1"/>
  <p:tag name="KSO_WM_UNIT_ID" val="custom160458_10*l_i*1_1"/>
  <p:tag name="KSO_WM_UNIT_CLEAR" val="1"/>
  <p:tag name="KSO_WM_UNIT_LAYERLEVEL" val="1_1"/>
  <p:tag name="KSO_WM_DIAGRAM_GROUP_CODE" val="l1-1"/>
  <p:tag name="KSO_WM_UNIT_USESOURCEFORMAT_APPLY" val="1"/>
</p:tagLst>
</file>

<file path=ppt/tags/tag7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5_1"/>
  <p:tag name="KSO_WM_UNIT_ID" val="custom160458_17*l_h_f*1_5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71.xml><?xml version="1.0" encoding="utf-8"?>
<p:tagLst xmlns:p="http://schemas.openxmlformats.org/presentationml/2006/main">
  <p:tag name="KSO_WM_TAG_VERSION" val="1.0"/>
  <p:tag name="KSO_WM_BEAUTIFY_FLAG" val="#wm#"/>
  <p:tag name="KSO_WM_UNIT_TYPE" val="i"/>
  <p:tag name="KSO_WM_UNIT_ID" val="custom160458_17*i*22"/>
  <p:tag name="KSO_WM_TEMPLATE_CATEGORY" val="custom"/>
  <p:tag name="KSO_WM_TEMPLATE_INDEX" val="160458"/>
  <p:tag name="KSO_WM_UNIT_INDEX" val="22"/>
</p:tagLst>
</file>

<file path=ppt/tags/tag72.xml><?xml version="1.0" encoding="utf-8"?>
<p:tagLst xmlns:p="http://schemas.openxmlformats.org/presentationml/2006/main">
  <p:tag name="KSO_WM_TAG_VERSION" val="1.0"/>
  <p:tag name="KSO_WM_BEAUTIFY_FLAG" val="#wm#"/>
  <p:tag name="KSO_WM_UNIT_TYPE" val="i"/>
  <p:tag name="KSO_WM_UNIT_ID" val="custom160178_18*i*5"/>
  <p:tag name="KSO_WM_TEMPLATE_CATEGORY" val="custom"/>
  <p:tag name="KSO_WM_TEMPLATE_INDEX" val="160178"/>
</p:tagLst>
</file>

<file path=ppt/tags/tag73.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3"/>
  <p:tag name="KSO_WM_UNIT_ID" val="custom160458_17*l_i*1_3"/>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4"/>
  <p:tag name="KSO_WM_UNIT_ID" val="custom160458_17*l_i*1_4"/>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2_1"/>
  <p:tag name="KSO_WM_UNIT_ID" val="custom160458_17*l_h_f*1_2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76.xml><?xml version="1.0" encoding="utf-8"?>
<p:tagLst xmlns:p="http://schemas.openxmlformats.org/presentationml/2006/main">
  <p:tag name="KSO_WM_TAG_VERSION" val="1.0"/>
  <p:tag name="KSO_WM_BEAUTIFY_FLAG" val="#wm#"/>
  <p:tag name="KSO_WM_UNIT_TYPE" val="i"/>
  <p:tag name="KSO_WM_UNIT_ID" val="custom160458_17*i*29"/>
  <p:tag name="KSO_WM_TEMPLATE_CATEGORY" val="custom"/>
  <p:tag name="KSO_WM_TEMPLATE_INDEX" val="160458"/>
  <p:tag name="KSO_WM_UNIT_INDEX" val="29"/>
</p:tagLst>
</file>

<file path=ppt/tags/tag77.xml><?xml version="1.0" encoding="utf-8"?>
<p:tagLst xmlns:p="http://schemas.openxmlformats.org/presentationml/2006/main">
  <p:tag name="KSO_WM_TAG_VERSION" val="1.0"/>
  <p:tag name="KSO_WM_BEAUTIFY_FLAG" val="#wm#"/>
  <p:tag name="KSO_WM_UNIT_TYPE" val="i"/>
  <p:tag name="KSO_WM_UNIT_ID" val="custom160178_18*i*15"/>
  <p:tag name="KSO_WM_TEMPLATE_CATEGORY" val="custom"/>
  <p:tag name="KSO_WM_TEMPLATE_INDEX" val="160178"/>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458"/>
  <p:tag name="KSO_WM_UNIT_VALUE" val="24"/>
  <p:tag name="KSO_WM_UNIT_HIGHLIGHT" val="0"/>
  <p:tag name="KSO_WM_UNIT_COMPATIBLE" val="0"/>
  <p:tag name="KSO_WM_UNIT_PRESET_TEXT_INDEX" val="3"/>
  <p:tag name="KSO_WM_UNIT_PRESET_TEXT_LEN" val="17"/>
  <p:tag name="KSO_WM_UNIT_TYPE" val="l_i"/>
  <p:tag name="KSO_WM_UNIT_INDEX" val="1_7"/>
  <p:tag name="KSO_WM_UNIT_ID" val="custom160458_17*l_i*1_7"/>
  <p:tag name="KSO_WM_UNIT_CLEAR" val="1"/>
  <p:tag name="KSO_WM_UNIT_LAYERLEVEL" val="1_1"/>
  <p:tag name="KSO_WM_DIAGRAM_GROUP_CODE" val="l1-2"/>
  <p:tag name="KSO_WM_UNIT_TEXT_FILL_FORE_SCHEMECOLOR_INDEX" val="6"/>
  <p:tag name="KSO_WM_UNIT_TEXT_FILL_TYPE" val="1"/>
  <p:tag name="KSO_WM_UNIT_USESOURCEFORMAT_APPLY" val="1"/>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8"/>
  <p:tag name="KSO_WM_UNIT_ID" val="custom160458_17*l_i*1_8"/>
  <p:tag name="KSO_WM_UNIT_CLEAR" val="1"/>
  <p:tag name="KSO_WM_UNIT_LAYERLEVEL" val="1_1"/>
  <p:tag name="KSO_WM_DIAGRAM_GROUP_CODE" val="l1-2"/>
  <p:tag name="KSO_WM_UNIT_FILL_FORE_SCHEMECOLOR_INDEX" val="6"/>
  <p:tag name="KSO_WM_UNIT_FILL_TYPE" val="1"/>
  <p:tag name="KSO_WM_UNIT_TEXT_FILL_FORE_SCHEMECOLOR_INDEX" val="2"/>
  <p:tag name="KSO_WM_UNIT_TEXT_FILL_TYPE" val="1"/>
  <p:tag name="KSO_WM_UNIT_USESOURCEFORMAT_APPLY" val="1"/>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i"/>
  <p:tag name="KSO_WM_UNIT_INDEX" val="1_2"/>
  <p:tag name="KSO_WM_UNIT_ID" val="custom160458_10*l_i*1_2"/>
  <p:tag name="KSO_WM_UNIT_CLEAR" val="1"/>
  <p:tag name="KSO_WM_UNIT_LAYERLEVEL" val="1_1"/>
  <p:tag name="KSO_WM_DIAGRAM_GROUP_CODE" val="l1-1"/>
  <p:tag name="KSO_WM_UNIT_USESOURCEFORMAT_APPLY" val="1"/>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458"/>
  <p:tag name="KSO_WM_UNIT_TYPE" val="l_h_f"/>
  <p:tag name="KSO_WM_UNIT_INDEX" val="1_4_1"/>
  <p:tag name="KSO_WM_UNIT_ID" val="custom160458_17*l_h_f*1_4_1"/>
  <p:tag name="KSO_WM_UNIT_CLEAR" val="1"/>
  <p:tag name="KSO_WM_UNIT_LAYERLEVEL" val="1_1_1"/>
  <p:tag name="KSO_WM_UNIT_VALUE" val="11"/>
  <p:tag name="KSO_WM_UNIT_HIGHLIGHT" val="0"/>
  <p:tag name="KSO_WM_UNIT_COMPATIBLE" val="0"/>
  <p:tag name="KSO_WM_UNIT_PRESET_TEXT_INDEX" val="3"/>
  <p:tag name="KSO_WM_UNIT_PRESET_TEXT_LEN" val="17"/>
  <p:tag name="KSO_WM_DIAGRAM_GROUP_CODE" val="l1-2"/>
  <p:tag name="KSO_WM_UNIT_TEXT_FILL_FORE_SCHEMECOLOR_INDEX" val="6"/>
  <p:tag name="KSO_WM_UNIT_TEXT_FILL_TYPE" val="1"/>
  <p:tag name="KSO_WM_UNIT_USESOURCEFORMAT_APPLY" val="1"/>
</p:tagLst>
</file>

<file path=ppt/tags/tag81.xml><?xml version="1.0" encoding="utf-8"?>
<p:tagLst xmlns:p="http://schemas.openxmlformats.org/presentationml/2006/main">
  <p:tag name="KSO_WM_TEMPLATE_CATEGORY" val="custom"/>
  <p:tag name="KSO_WM_TEMPLATE_INDEX" val="160458"/>
  <p:tag name="KSO_WM_SLIDE_ID" val="custom160458_18"/>
  <p:tag name="KSO_WM_SLIDE_INDEX" val="18"/>
  <p:tag name="KSO_WM_SLIDE_ITEM_CNT" val="6"/>
  <p:tag name="KSO_WM_SLIDE_LAYOUT" val="a_l"/>
  <p:tag name="KSO_WM_SLIDE_LAYOUT_CNT" val="1_1"/>
  <p:tag name="KSO_WM_SLIDE_TYPE" val="text"/>
  <p:tag name="KSO_WM_BEAUTIFY_FLAG" val="#wm#"/>
  <p:tag name="KSO_WM_TAG_VERSION" val="1.0"/>
  <p:tag name="KSO_WM_SLIDE_POSITION" val="278*122"/>
  <p:tag name="KSO_WM_SLIDE_SIZE" val="404*394"/>
  <p:tag name="KSO_WM_DIAGRAM_GROUP_CODE" val="l1-2"/>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83.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84.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87.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9.xml><?xml version="1.0" encoding="utf-8"?>
<p:tagLst xmlns:p="http://schemas.openxmlformats.org/presentationml/2006/main">
  <p:tag name="KSO_WM_TAG_VERSION" val="1.0"/>
  <p:tag name="KSO_WM_BEAUTIFY_FLAG" val="#wm#"/>
  <p:tag name="KSO_WM_UNIT_TYPE" val="i"/>
  <p:tag name="KSO_WM_UNIT_ID" val="custom160458_10*i*3"/>
  <p:tag name="KSO_WM_TEMPLATE_CATEGORY" val="custom"/>
  <p:tag name="KSO_WM_TEMPLATE_INDEX" val="160458"/>
  <p:tag name="KSO_WM_UNIT_INDEX" val="3"/>
</p:tagLst>
</file>

<file path=ppt/tags/tag90.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93.xml><?xml version="1.0" encoding="utf-8"?>
<p:tagLst xmlns:p="http://schemas.openxmlformats.org/presentationml/2006/main">
  <p:tag name="KSO_WM_TEMPLATE_CATEGORY" val="custom"/>
  <p:tag name="KSO_WM_TEMPLATE_INDEX" val="160458"/>
  <p:tag name="KSO_WM_TAG_VERSION" val="1.0"/>
  <p:tag name="KSO_WM_SLIDE_ID" val="custom160458_4"/>
  <p:tag name="KSO_WM_SLIDE_INDEX" val="4"/>
  <p:tag name="KSO_WM_SLIDE_ITEM_CNT" val="2"/>
  <p:tag name="KSO_WM_SLIDE_LAYOUT" val="a_f_d"/>
  <p:tag name="KSO_WM_SLIDE_LAYOUT_CNT" val="1_1_1"/>
  <p:tag name="KSO_WM_SLIDE_TYPE" val="text"/>
  <p:tag name="KSO_WM_BEAUTIFY_FLAG" val="#wm#"/>
  <p:tag name="KSO_WM_SLIDE_POSITION" val="67*58"/>
  <p:tag name="KSO_WM_SLIDE_SIZE" val="826*425"/>
</p:tagLst>
</file>

<file path=ppt/tags/tag94.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20*a*1"/>
  <p:tag name="KSO_WM_UNIT_CLEAR" val="1"/>
  <p:tag name="KSO_WM_UNIT_LAYERLEVEL" val="1"/>
  <p:tag name="KSO_WM_UNIT_VALUE" val="44"/>
  <p:tag name="KSO_WM_UNIT_ISCONTENTSTITLE" val="0"/>
  <p:tag name="KSO_WM_UNIT_HIGHLIGHT" val="0"/>
  <p:tag name="KSO_WM_UNIT_COMPATIBLE" val="0"/>
  <p:tag name="KSO_WM_UNIT_PRESET_TEXT_INDEX" val="3"/>
  <p:tag name="KSO_WM_UNIT_PRESET_TEXT_LEN" val="17"/>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20*f*1"/>
  <p:tag name="KSO_WM_UNIT_CLEAR" val="1"/>
  <p:tag name="KSO_WM_UNIT_LAYERLEVEL" val="1"/>
  <p:tag name="KSO_WM_UNIT_VALUE" val="120"/>
  <p:tag name="KSO_WM_UNIT_HIGHLIGHT" val="0"/>
  <p:tag name="KSO_WM_UNIT_COMPATIBLE" val="0"/>
  <p:tag name="KSO_WM_UNIT_PRESET_TEXT_INDEX" val="4"/>
  <p:tag name="KSO_WM_UNIT_PRESET_TEXT_LEN" val="57"/>
</p:tagLst>
</file>

<file path=ppt/tags/tag96.xml><?xml version="1.0" encoding="utf-8"?>
<p:tagLst xmlns:p="http://schemas.openxmlformats.org/presentationml/2006/main">
  <p:tag name="KSO_WM_TEMPLATE_CATEGORY" val="custom"/>
  <p:tag name="KSO_WM_TEMPLATE_INDEX" val="160458"/>
  <p:tag name="KSO_WM_SLIDE_ID" val="custom160458_20"/>
  <p:tag name="KSO_WM_SLIDE_INDEX" val="20"/>
  <p:tag name="KSO_WM_SLIDE_ITEM_CNT" val="3"/>
  <p:tag name="KSO_WM_SLIDE_LAYOUT" val="a_f_d"/>
  <p:tag name="KSO_WM_SLIDE_LAYOUT_CNT" val="1_1_2"/>
  <p:tag name="KSO_WM_SLIDE_TYPE" val="text"/>
  <p:tag name="KSO_WM_BEAUTIFY_FLAG" val="#wm#"/>
  <p:tag name="KSO_WM_TAG_VERSION" val="1.0"/>
  <p:tag name="KSO_WM_SLIDE_POSITION" val="107*133"/>
  <p:tag name="KSO_WM_SLIDE_SIZE" val="746*385"/>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458"/>
  <p:tag name="KSO_WM_UNIT_TYPE" val="a"/>
  <p:tag name="KSO_WM_UNIT_INDEX" val="1"/>
  <p:tag name="KSO_WM_UNIT_ID" val="custom160458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17"/>
</p:tagLst>
</file>

<file path=ppt/tags/tag98.xml><?xml version="1.0" encoding="utf-8"?>
<p:tagLst xmlns:p="http://schemas.openxmlformats.org/presentationml/2006/main">
  <p:tag name="KSO_WM_TAG_VERSION" val="1.0"/>
  <p:tag name="KSO_WM_BEAUTIFY_FLAG" val="#wm#"/>
  <p:tag name="KSO_WM_TEMPLATE_CATEGORY" val="custom"/>
  <p:tag name="KSO_WM_TEMPLATE_INDEX" val="160458"/>
  <p:tag name="KSO_WM_UNIT_TYPE" val="f"/>
  <p:tag name="KSO_WM_UNIT_INDEX" val="1"/>
  <p:tag name="KSO_WM_UNIT_ID" val="custom160458_4*f*1"/>
  <p:tag name="KSO_WM_UNIT_CLEAR" val="1"/>
  <p:tag name="KSO_WM_UNIT_LAYERLEVEL" val="1"/>
  <p:tag name="KSO_WM_UNIT_VALUE" val="120"/>
  <p:tag name="KSO_WM_UNIT_HIGHLIGHT" val="0"/>
  <p:tag name="KSO_WM_UNIT_COMPATIBLE" val="0"/>
  <p:tag name="KSO_WM_UNIT_PRESET_TEXT_INDEX" val="5"/>
  <p:tag name="KSO_WM_UNIT_PRESET_TEXT_LEN" val="232"/>
</p:tagLst>
</file>

<file path=ppt/tags/tag99.xml><?xml version="1.0" encoding="utf-8"?>
<p:tagLst xmlns:p="http://schemas.openxmlformats.org/presentationml/2006/main">
  <p:tag name="KSO_WM_TEMPLATE_CATEGORY" val="custom"/>
  <p:tag name="KSO_WM_TEMPLATE_INDEX" val="160458"/>
  <p:tag name="KSO_WM_TAG_VERSION" val="1.0"/>
  <p:tag name="KSO_WM_SLIDE_ID" val="custom160458_4"/>
  <p:tag name="KSO_WM_SLIDE_INDEX" val="4"/>
  <p:tag name="KSO_WM_SLIDE_ITEM_CNT" val="2"/>
  <p:tag name="KSO_WM_SLIDE_LAYOUT" val="a_f_d"/>
  <p:tag name="KSO_WM_SLIDE_LAYOUT_CNT" val="1_1_1"/>
  <p:tag name="KSO_WM_SLIDE_TYPE" val="text"/>
  <p:tag name="KSO_WM_BEAUTIFY_FLAG" val="#wm#"/>
  <p:tag name="KSO_WM_SLIDE_POSITION" val="67*58"/>
  <p:tag name="KSO_WM_SLIDE_SIZE" val="826*425"/>
</p:tagLst>
</file>

<file path=ppt/theme/theme1.xml><?xml version="1.0" encoding="utf-8"?>
<a:theme xmlns:a="http://schemas.openxmlformats.org/drawingml/2006/main" name="A000120140530A64PPBG">
  <a:themeElements>
    <a:clrScheme name="160178.178">
      <a:dk1>
        <a:srgbClr val="3D3F41"/>
      </a:dk1>
      <a:lt1>
        <a:srgbClr val="FFFFFF"/>
      </a:lt1>
      <a:dk2>
        <a:srgbClr val="3D3F41"/>
      </a:dk2>
      <a:lt2>
        <a:srgbClr val="FFFFFF"/>
      </a:lt2>
      <a:accent1>
        <a:srgbClr val="4F5A71"/>
      </a:accent1>
      <a:accent2>
        <a:srgbClr val="6A8F94"/>
      </a:accent2>
      <a:accent3>
        <a:srgbClr val="4E6363"/>
      </a:accent3>
      <a:accent4>
        <a:srgbClr val="8B695B"/>
      </a:accent4>
      <a:accent5>
        <a:srgbClr val="B2C6D2"/>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Words>
  <Application>WPS 演示</Application>
  <PresentationFormat>宽屏</PresentationFormat>
  <Paragraphs>132</Paragraphs>
  <Slides>18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Arial</vt:lpstr>
      <vt:lpstr>宋体</vt:lpstr>
      <vt:lpstr>Wingdings</vt:lpstr>
      <vt:lpstr>Webdings</vt:lpstr>
      <vt:lpstr>黑体</vt:lpstr>
      <vt:lpstr>幼圆</vt:lpstr>
      <vt:lpstr>Calibri</vt:lpstr>
      <vt:lpstr>微软雅黑</vt:lpstr>
      <vt:lpstr>A000120140530A64PPBG</vt:lpstr>
      <vt:lpstr>AR技术及工具简介</vt:lpstr>
      <vt:lpstr>PowerPoint 演示文稿</vt:lpstr>
      <vt:lpstr>AR技术简介</vt:lpstr>
      <vt:lpstr>AR技术简介</vt:lpstr>
      <vt:lpstr>PowerPoint 演示文稿</vt:lpstr>
      <vt:lpstr>AR技术的应用（游戏）</vt:lpstr>
      <vt:lpstr>AR技术的应用（游戏）</vt:lpstr>
      <vt:lpstr>AR技术的应用（非游戏）</vt:lpstr>
      <vt:lpstr>PowerPoint 演示文稿</vt:lpstr>
      <vt:lpstr>AR SDK</vt:lpstr>
      <vt:lpstr>PowerPoint 演示文稿</vt:lpstr>
      <vt:lpstr>AR SDK</vt:lpstr>
      <vt:lpstr>AR SDK </vt:lpstr>
      <vt:lpstr>AR SDK</vt:lpstr>
      <vt:lpstr>PowerPoint 演示文稿</vt:lpstr>
      <vt:lpstr>HoloLens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dd</dc:creator>
  <cp:lastModifiedBy>dd</cp:lastModifiedBy>
  <cp:revision>111</cp:revision>
  <dcterms:created xsi:type="dcterms:W3CDTF">2017-05-10T05:19:00Z</dcterms:created>
  <dcterms:modified xsi:type="dcterms:W3CDTF">2017-05-10T15:42:59Z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2052-10.1.0.6391</vt:lpwstr>
  </property>
</Properties>
</file>